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32" r:id="rId2"/>
  </p:sldMasterIdLst>
  <p:notesMasterIdLst>
    <p:notesMasterId r:id="rId20"/>
  </p:notesMasterIdLst>
  <p:handoutMasterIdLst>
    <p:handoutMasterId r:id="rId21"/>
  </p:handoutMasterIdLst>
  <p:sldIdLst>
    <p:sldId id="257" r:id="rId3"/>
    <p:sldId id="259" r:id="rId4"/>
    <p:sldId id="266" r:id="rId5"/>
    <p:sldId id="267" r:id="rId6"/>
    <p:sldId id="260" r:id="rId7"/>
    <p:sldId id="265" r:id="rId8"/>
    <p:sldId id="268" r:id="rId9"/>
    <p:sldId id="269" r:id="rId10"/>
    <p:sldId id="274" r:id="rId11"/>
    <p:sldId id="270" r:id="rId12"/>
    <p:sldId id="272" r:id="rId13"/>
    <p:sldId id="275" r:id="rId14"/>
    <p:sldId id="271" r:id="rId15"/>
    <p:sldId id="276" r:id="rId16"/>
    <p:sldId id="273" r:id="rId17"/>
    <p:sldId id="264" r:id="rId18"/>
    <p:sldId id="277" r:id="rId19"/>
  </p:sldIdLst>
  <p:sldSz cx="12192000" cy="6858000"/>
  <p:notesSz cx="6400800" cy="117332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33"/>
    <a:srgbClr val="001848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4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8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1770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E7F70A-09CA-413C-A5CE-4EA822CEB28E}" type="doc">
      <dgm:prSet loTypeId="urn:microsoft.com/office/officeart/2005/8/layout/process3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pPr latinLnBrk="1"/>
          <a:endParaRPr lang="ko-KR" altLang="en-US"/>
        </a:p>
      </dgm:t>
    </dgm:pt>
    <dgm:pt modelId="{0B22D44E-5B5F-4332-9DA3-1343950C0484}">
      <dgm:prSet phldrT="[텍스트]" custT="1"/>
      <dgm:spPr/>
      <dgm:t>
        <a:bodyPr anchor="t"/>
        <a:lstStyle/>
        <a:p>
          <a:pPr algn="ctr" latinLnBrk="1"/>
          <a:r>
            <a:rPr lang="zh-CN" altLang="en-US" sz="18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第一次提交被推荐学生信息</a:t>
          </a:r>
          <a:endParaRPr lang="ko-KR" altLang="en-US" sz="1800" b="1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gm:t>
    </dgm:pt>
    <dgm:pt modelId="{4B938402-87DD-4A4F-931C-2309FF38B29F}" type="parTrans" cxnId="{5CF8C66B-0A3F-4FA9-A6DD-2BD088CF5E2A}">
      <dgm:prSet/>
      <dgm:spPr/>
      <dgm:t>
        <a:bodyPr/>
        <a:lstStyle/>
        <a:p>
          <a:pPr latinLnBrk="1"/>
          <a:endParaRPr lang="ko-KR" altLang="en-US"/>
        </a:p>
      </dgm:t>
    </dgm:pt>
    <dgm:pt modelId="{4F5ED8E1-C88E-414A-AC12-AB09DACAAD7D}" type="sibTrans" cxnId="{5CF8C66B-0A3F-4FA9-A6DD-2BD088CF5E2A}">
      <dgm:prSet/>
      <dgm:spPr/>
      <dgm:t>
        <a:bodyPr/>
        <a:lstStyle/>
        <a:p>
          <a:pPr algn="ctr" latinLnBrk="1"/>
          <a:endParaRPr lang="ko-KR" altLang="en-US" b="1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gm:t>
    </dgm:pt>
    <dgm:pt modelId="{F698B80F-0D2D-4E14-8724-9B0E933C0166}">
      <dgm:prSet phldrT="[텍스트]" custT="1"/>
      <dgm:spPr/>
      <dgm:t>
        <a:bodyPr/>
        <a:lstStyle/>
        <a:p>
          <a:pPr algn="l" latinLnBrk="1"/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11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月</a:t>
          </a:r>
          <a:r>
            <a:rPr lang="en-US" altLang="zh-CN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5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日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（星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期一）</a:t>
          </a:r>
          <a:r>
            <a:rPr lang="en-US" altLang="zh-CN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~11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月</a:t>
          </a:r>
          <a:r>
            <a:rPr lang="en-US" altLang="zh-CN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16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（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星期五）</a:t>
          </a:r>
          <a:endParaRPr lang="ko-KR" altLang="en-US" sz="1400" b="1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gm:t>
    </dgm:pt>
    <dgm:pt modelId="{47A85738-7B76-4FE6-A939-AEF02A7D0F71}" type="parTrans" cxnId="{64E9D99F-89E0-44B3-B246-B722CAF52A68}">
      <dgm:prSet/>
      <dgm:spPr/>
      <dgm:t>
        <a:bodyPr/>
        <a:lstStyle/>
        <a:p>
          <a:pPr latinLnBrk="1"/>
          <a:endParaRPr lang="ko-KR" altLang="en-US"/>
        </a:p>
      </dgm:t>
    </dgm:pt>
    <dgm:pt modelId="{B3F99262-BB66-43DE-A1D2-1C2C391A3B91}" type="sibTrans" cxnId="{64E9D99F-89E0-44B3-B246-B722CAF52A68}">
      <dgm:prSet/>
      <dgm:spPr/>
      <dgm:t>
        <a:bodyPr/>
        <a:lstStyle/>
        <a:p>
          <a:pPr latinLnBrk="1"/>
          <a:endParaRPr lang="ko-KR" altLang="en-US"/>
        </a:p>
      </dgm:t>
    </dgm:pt>
    <dgm:pt modelId="{BF9343B7-4B1C-42BE-AE4C-53EA8F5AF335}">
      <dgm:prSet phldrT="[텍스트]" custT="1"/>
      <dgm:spPr/>
      <dgm:t>
        <a:bodyPr anchor="t"/>
        <a:lstStyle/>
        <a:p>
          <a:pPr algn="ctr" latinLnBrk="1"/>
          <a:r>
            <a:rPr lang="zh-CN" altLang="en-US" sz="18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第二次提交材料</a:t>
          </a:r>
          <a:endParaRPr lang="ko-KR" altLang="en-US" sz="1800" b="1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gm:t>
    </dgm:pt>
    <dgm:pt modelId="{B2943759-503F-4041-9347-70C9D465076D}" type="parTrans" cxnId="{E1F9F238-40D9-4B82-BC2F-F778AB8301E4}">
      <dgm:prSet/>
      <dgm:spPr/>
      <dgm:t>
        <a:bodyPr/>
        <a:lstStyle/>
        <a:p>
          <a:pPr latinLnBrk="1"/>
          <a:endParaRPr lang="ko-KR" altLang="en-US"/>
        </a:p>
      </dgm:t>
    </dgm:pt>
    <dgm:pt modelId="{3FBFE87D-CBAA-4E09-83BA-B3470293A40A}" type="sibTrans" cxnId="{E1F9F238-40D9-4B82-BC2F-F778AB8301E4}">
      <dgm:prSet/>
      <dgm:spPr/>
      <dgm:t>
        <a:bodyPr/>
        <a:lstStyle/>
        <a:p>
          <a:pPr algn="ctr" latinLnBrk="1"/>
          <a:endParaRPr lang="ko-KR" altLang="en-US" b="1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gm:t>
    </dgm:pt>
    <dgm:pt modelId="{08DBFB1D-A793-4F11-A052-44685503CDAF}">
      <dgm:prSet phldrT="[텍스트]" custT="1"/>
      <dgm:spPr/>
      <dgm:t>
        <a:bodyPr/>
        <a:lstStyle/>
        <a:p>
          <a:pPr algn="l" latinLnBrk="1"/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1</a:t>
          </a:r>
          <a:r>
            <a:rPr lang="ja-JP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月</a:t>
          </a:r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31</a:t>
          </a:r>
          <a:r>
            <a:rPr lang="ja-JP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日</a:t>
          </a:r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(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星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期四</a:t>
          </a:r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)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发送电子邮件或传真</a:t>
          </a:r>
          <a:endParaRPr lang="ko-KR" altLang="en-US" sz="1400" b="1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gm:t>
    </dgm:pt>
    <dgm:pt modelId="{64ED1757-45B8-42A9-8DD1-B96C4F6DBA9F}" type="parTrans" cxnId="{260E427F-7A42-4436-A1A7-32E56557E7A6}">
      <dgm:prSet/>
      <dgm:spPr/>
      <dgm:t>
        <a:bodyPr/>
        <a:lstStyle/>
        <a:p>
          <a:pPr latinLnBrk="1"/>
          <a:endParaRPr lang="ko-KR" altLang="en-US"/>
        </a:p>
      </dgm:t>
    </dgm:pt>
    <dgm:pt modelId="{98DD0CA7-3892-4265-A93A-A3D91809826D}" type="sibTrans" cxnId="{260E427F-7A42-4436-A1A7-32E56557E7A6}">
      <dgm:prSet/>
      <dgm:spPr/>
      <dgm:t>
        <a:bodyPr/>
        <a:lstStyle/>
        <a:p>
          <a:pPr latinLnBrk="1"/>
          <a:endParaRPr lang="ko-KR" altLang="en-US"/>
        </a:p>
      </dgm:t>
    </dgm:pt>
    <dgm:pt modelId="{D541A5EB-5930-481E-BF30-24126B1BF988}">
      <dgm:prSet phldrT="[텍스트]" custT="1"/>
      <dgm:spPr/>
      <dgm:t>
        <a:bodyPr anchor="t"/>
        <a:lstStyle/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zh-CN" altLang="en-US" sz="18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进入韩国时间</a:t>
          </a:r>
          <a:endParaRPr lang="en-US" altLang="zh-CN" sz="1800" b="1" dirty="0" smtClean="0">
            <a:latin typeface="BigYoungBoldGB2.0" panose="02010604000000000000" pitchFamily="2" charset="-122"/>
            <a:ea typeface="BigYoungBoldGB2.0" panose="02010604000000000000" pitchFamily="2" charset="-122"/>
            <a:cs typeface="时光体-安娜" panose="020B0604000101010104" pitchFamily="34" charset="-128"/>
          </a:endParaRPr>
        </a:p>
        <a:p>
          <a:pPr algn="ctr" latinLnBrk="1">
            <a:lnSpc>
              <a:spcPct val="100000"/>
            </a:lnSpc>
            <a:spcAft>
              <a:spcPts val="0"/>
            </a:spcAft>
          </a:pPr>
          <a:r>
            <a:rPr lang="ja-JP" altLang="en-US" sz="18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及</a:t>
          </a:r>
          <a:r>
            <a:rPr lang="zh-CN" altLang="en-US" sz="18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入学说明会</a:t>
          </a:r>
          <a:endParaRPr lang="ko-KR" altLang="en-US" sz="1200" b="1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gm:t>
    </dgm:pt>
    <dgm:pt modelId="{FFDBEC1F-AD24-45DD-9299-267F8834AA19}" type="parTrans" cxnId="{88AE8EFE-6530-4F23-9356-D2C508120E10}">
      <dgm:prSet/>
      <dgm:spPr/>
      <dgm:t>
        <a:bodyPr/>
        <a:lstStyle/>
        <a:p>
          <a:pPr latinLnBrk="1"/>
          <a:endParaRPr lang="ko-KR" altLang="en-US"/>
        </a:p>
      </dgm:t>
    </dgm:pt>
    <dgm:pt modelId="{7B0291BB-E81B-4E9B-8C92-53ADB1D8B199}" type="sibTrans" cxnId="{88AE8EFE-6530-4F23-9356-D2C508120E10}">
      <dgm:prSet/>
      <dgm:spPr/>
      <dgm:t>
        <a:bodyPr/>
        <a:lstStyle/>
        <a:p>
          <a:pPr latinLnBrk="1"/>
          <a:endParaRPr lang="ko-KR" altLang="en-US"/>
        </a:p>
      </dgm:t>
    </dgm:pt>
    <dgm:pt modelId="{F1852F05-4FE3-41CC-925B-62AA34F56A70}">
      <dgm:prSet phldrT="[텍스트]" custT="1"/>
      <dgm:spPr/>
      <dgm:t>
        <a:bodyPr/>
        <a:lstStyle/>
        <a:p>
          <a:pPr algn="l" latinLnBrk="1"/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2</a:t>
          </a:r>
          <a:r>
            <a:rPr lang="ja-JP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月</a:t>
          </a:r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25</a:t>
          </a:r>
          <a:r>
            <a:rPr lang="ja-JP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日</a:t>
          </a:r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(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星期一</a:t>
          </a:r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)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入韩</a:t>
          </a:r>
          <a:endParaRPr lang="ko-KR" altLang="en-US" sz="1400" b="1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gm:t>
    </dgm:pt>
    <dgm:pt modelId="{F83C275F-DE3F-4FE7-8CF5-E587A3D6FE35}" type="parTrans" cxnId="{EA5B28A2-2273-4C90-BB62-CA24769184A5}">
      <dgm:prSet/>
      <dgm:spPr/>
      <dgm:t>
        <a:bodyPr/>
        <a:lstStyle/>
        <a:p>
          <a:pPr latinLnBrk="1"/>
          <a:endParaRPr lang="ko-KR" altLang="en-US"/>
        </a:p>
      </dgm:t>
    </dgm:pt>
    <dgm:pt modelId="{48C9FE88-7CED-4A77-9F28-0024AEFFC141}" type="sibTrans" cxnId="{EA5B28A2-2273-4C90-BB62-CA24769184A5}">
      <dgm:prSet/>
      <dgm:spPr/>
      <dgm:t>
        <a:bodyPr/>
        <a:lstStyle/>
        <a:p>
          <a:pPr latinLnBrk="1"/>
          <a:endParaRPr lang="ko-KR" altLang="en-US"/>
        </a:p>
      </dgm:t>
    </dgm:pt>
    <dgm:pt modelId="{E6BC2491-EA48-4854-9E9E-0F77E8FB628D}">
      <dgm:prSet custT="1"/>
      <dgm:spPr/>
      <dgm:t>
        <a:bodyPr anchor="t"/>
        <a:lstStyle/>
        <a:p>
          <a:pPr algn="ctr" latinLnBrk="1"/>
          <a:r>
            <a:rPr lang="zh-CN" altLang="en-US" sz="18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标准入学许可书发给</a:t>
          </a:r>
          <a:endParaRPr lang="en-US" altLang="zh-CN" sz="1800" b="1" dirty="0" smtClean="0">
            <a:latin typeface="BigYoungBoldGB2.0" panose="02010604000000000000" pitchFamily="2" charset="-122"/>
            <a:ea typeface="BigYoungBoldGB2.0" panose="02010604000000000000" pitchFamily="2" charset="-122"/>
            <a:cs typeface="时光体-安娜" panose="020B0604000101010104" pitchFamily="34" charset="-128"/>
          </a:endParaRPr>
        </a:p>
        <a:p>
          <a:pPr algn="ctr" latinLnBrk="1"/>
          <a:r>
            <a:rPr lang="zh-CN" altLang="en-US" sz="18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及第二次材料发送</a:t>
          </a:r>
          <a:endParaRPr lang="ko-KR" altLang="en-US" sz="1800" b="1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gm:t>
    </dgm:pt>
    <dgm:pt modelId="{67647762-AB00-430D-B590-4C7A13856CE6}" type="parTrans" cxnId="{5EB7843B-40A5-4370-9245-A40B5D50C956}">
      <dgm:prSet/>
      <dgm:spPr/>
      <dgm:t>
        <a:bodyPr/>
        <a:lstStyle/>
        <a:p>
          <a:pPr latinLnBrk="1"/>
          <a:endParaRPr lang="ko-KR" altLang="en-US"/>
        </a:p>
      </dgm:t>
    </dgm:pt>
    <dgm:pt modelId="{F43359BE-22C2-4CD0-983A-839891DF5686}" type="sibTrans" cxnId="{5EB7843B-40A5-4370-9245-A40B5D50C956}">
      <dgm:prSet/>
      <dgm:spPr/>
      <dgm:t>
        <a:bodyPr/>
        <a:lstStyle/>
        <a:p>
          <a:pPr algn="ctr" latinLnBrk="1"/>
          <a:endParaRPr lang="ko-KR" altLang="en-US" b="1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gm:t>
    </dgm:pt>
    <dgm:pt modelId="{A1ABD6A1-4C97-4010-B2F7-752B36D8D9CC}">
      <dgm:prSet custT="1"/>
      <dgm:spPr/>
      <dgm:t>
        <a:bodyPr/>
        <a:lstStyle/>
        <a:p>
          <a:pPr algn="l" latinLnBrk="1"/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1</a:t>
          </a:r>
          <a:r>
            <a:rPr lang="ja-JP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月初旬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邮寄（预定）</a:t>
          </a:r>
          <a:endParaRPr lang="ko-KR" altLang="en-US" sz="1400" b="1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gm:t>
    </dgm:pt>
    <dgm:pt modelId="{4105D949-686B-4B2F-ADA4-F3BB63B7568E}" type="parTrans" cxnId="{EC28D251-E4B7-4336-860D-E4B2F0DE74EA}">
      <dgm:prSet/>
      <dgm:spPr/>
      <dgm:t>
        <a:bodyPr/>
        <a:lstStyle/>
        <a:p>
          <a:pPr latinLnBrk="1"/>
          <a:endParaRPr lang="ko-KR" altLang="en-US"/>
        </a:p>
      </dgm:t>
    </dgm:pt>
    <dgm:pt modelId="{8725E845-EA36-4E93-B5FE-48A20789A06E}" type="sibTrans" cxnId="{EC28D251-E4B7-4336-860D-E4B2F0DE74EA}">
      <dgm:prSet/>
      <dgm:spPr/>
      <dgm:t>
        <a:bodyPr/>
        <a:lstStyle/>
        <a:p>
          <a:pPr latinLnBrk="1"/>
          <a:endParaRPr lang="ko-KR" altLang="en-US"/>
        </a:p>
      </dgm:t>
    </dgm:pt>
    <dgm:pt modelId="{4CF29359-FFC4-48D9-A6F5-C9F68F864013}">
      <dgm:prSet phldrT="[텍스트]" custT="1"/>
      <dgm:spPr/>
      <dgm:t>
        <a:bodyPr/>
        <a:lstStyle/>
        <a:p>
          <a:pPr algn="l" latinLnBrk="1"/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2</a:t>
          </a:r>
          <a:r>
            <a:rPr lang="ja-JP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月</a:t>
          </a:r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26</a:t>
          </a:r>
          <a:r>
            <a:rPr lang="ja-JP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日</a:t>
          </a:r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(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星期二</a:t>
          </a:r>
          <a:r>
            <a:rPr lang="en-US" altLang="ja-JP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)</a:t>
          </a:r>
          <a:r>
            <a:rPr lang="ja-JP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　　　　　　　</a:t>
          </a:r>
          <a:r>
            <a:rPr lang="zh-CN" altLang="en-US" sz="1400" b="1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入学说明会</a:t>
          </a:r>
          <a:endParaRPr lang="ko-KR" altLang="en-US" sz="1200" b="1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gm:t>
    </dgm:pt>
    <dgm:pt modelId="{A99EEDDA-619B-4E0E-BFAE-EF12AEF8F9FE}" type="parTrans" cxnId="{ABC4697D-859B-4770-8205-C7F7CA778DF2}">
      <dgm:prSet/>
      <dgm:spPr/>
      <dgm:t>
        <a:bodyPr/>
        <a:lstStyle/>
        <a:p>
          <a:pPr latinLnBrk="1"/>
          <a:endParaRPr lang="ko-KR" altLang="en-US"/>
        </a:p>
      </dgm:t>
    </dgm:pt>
    <dgm:pt modelId="{321F00B6-0725-49A2-9E44-B7367E520BC1}" type="sibTrans" cxnId="{ABC4697D-859B-4770-8205-C7F7CA778DF2}">
      <dgm:prSet/>
      <dgm:spPr/>
      <dgm:t>
        <a:bodyPr/>
        <a:lstStyle/>
        <a:p>
          <a:pPr latinLnBrk="1"/>
          <a:endParaRPr lang="ko-KR" altLang="en-US"/>
        </a:p>
      </dgm:t>
    </dgm:pt>
    <dgm:pt modelId="{178B12C4-659F-498B-9D3B-CA9B02F3C431}">
      <dgm:prSet custT="1"/>
      <dgm:spPr/>
      <dgm:t>
        <a:bodyPr/>
        <a:lstStyle/>
        <a:p>
          <a:pPr latinLnBrk="1"/>
          <a:r>
            <a:rPr lang="zh-CN" altLang="en-US" sz="1800" b="1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学生进行网络申请并邮件回复申请表</a:t>
          </a:r>
          <a:endParaRPr lang="ko-KR" altLang="en-US" sz="1800" b="1" dirty="0">
            <a:latin typeface="BigYoungBoldGB2.0" panose="02010604000000000000" pitchFamily="2" charset="-122"/>
          </a:endParaRPr>
        </a:p>
      </dgm:t>
    </dgm:pt>
    <dgm:pt modelId="{F7255783-C0BA-47BA-851B-66C71ECBCD1D}" type="parTrans" cxnId="{5ADA227C-F6D7-4E2D-9493-A3EA715192B1}">
      <dgm:prSet/>
      <dgm:spPr/>
      <dgm:t>
        <a:bodyPr/>
        <a:lstStyle/>
        <a:p>
          <a:pPr latinLnBrk="1"/>
          <a:endParaRPr lang="ko-KR" altLang="en-US"/>
        </a:p>
      </dgm:t>
    </dgm:pt>
    <dgm:pt modelId="{DBE2EF4A-C972-43AF-9215-77F37955714B}" type="sibTrans" cxnId="{5ADA227C-F6D7-4E2D-9493-A3EA715192B1}">
      <dgm:prSet/>
      <dgm:spPr/>
      <dgm:t>
        <a:bodyPr/>
        <a:lstStyle/>
        <a:p>
          <a:pPr latinLnBrk="1"/>
          <a:endParaRPr lang="ko-KR" altLang="en-US"/>
        </a:p>
      </dgm:t>
    </dgm:pt>
    <dgm:pt modelId="{F16AD129-C5BC-40CD-9932-EE66431F4A77}">
      <dgm:prSet custT="1"/>
      <dgm:spPr/>
      <dgm:t>
        <a:bodyPr/>
        <a:lstStyle/>
        <a:p>
          <a:pPr latinLnBrk="1"/>
          <a:r>
            <a:rPr lang="en-US" altLang="ko-KR" sz="1400" b="1" u="none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11</a:t>
          </a:r>
          <a:r>
            <a:rPr lang="zh-CN" altLang="en-US" sz="1400" b="1" u="none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月</a:t>
          </a:r>
          <a:r>
            <a:rPr lang="en-US" altLang="zh-CN" sz="1400" b="1" u="none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20</a:t>
          </a:r>
          <a:r>
            <a:rPr lang="zh-CN" altLang="en-US" sz="1400" b="1" u="none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日</a:t>
          </a:r>
          <a:r>
            <a:rPr lang="zh-CN" altLang="en-US" sz="1400" b="1" u="none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（星</a:t>
          </a:r>
          <a:r>
            <a:rPr lang="zh-CN" altLang="en-US" sz="1400" b="1" u="none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期二）</a:t>
          </a:r>
          <a:r>
            <a:rPr lang="en-US" altLang="zh-CN" sz="1400" b="1" u="none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~12</a:t>
          </a:r>
          <a:r>
            <a:rPr lang="zh-CN" altLang="en-US" sz="1400" b="1" u="none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月</a:t>
          </a:r>
          <a:r>
            <a:rPr lang="en-US" altLang="zh-CN" sz="1400" b="1" u="none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21</a:t>
          </a:r>
          <a:r>
            <a:rPr lang="zh-CN" altLang="en-US" sz="1400" b="1" u="none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日</a:t>
          </a:r>
          <a:r>
            <a:rPr lang="zh-CN" altLang="en-US" sz="1400" b="1" u="none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（星期五）</a:t>
          </a:r>
          <a:endParaRPr lang="ko-KR" altLang="en-US" sz="1400" b="1" u="none" dirty="0">
            <a:latin typeface="BigYoungBoldGB2.0" panose="02010604000000000000" pitchFamily="2" charset="-122"/>
          </a:endParaRPr>
        </a:p>
      </dgm:t>
    </dgm:pt>
    <dgm:pt modelId="{E4F591BF-8B77-439B-A450-A1BCF41B7612}" type="parTrans" cxnId="{4CA60423-CB15-434B-841B-52FE23F667E8}">
      <dgm:prSet/>
      <dgm:spPr/>
      <dgm:t>
        <a:bodyPr/>
        <a:lstStyle/>
        <a:p>
          <a:pPr latinLnBrk="1"/>
          <a:endParaRPr lang="ko-KR" altLang="en-US"/>
        </a:p>
      </dgm:t>
    </dgm:pt>
    <dgm:pt modelId="{FF1E63D9-7BB2-4899-B3AE-B559322E4E9F}" type="sibTrans" cxnId="{4CA60423-CB15-434B-841B-52FE23F667E8}">
      <dgm:prSet/>
      <dgm:spPr/>
      <dgm:t>
        <a:bodyPr/>
        <a:lstStyle/>
        <a:p>
          <a:pPr latinLnBrk="1"/>
          <a:endParaRPr lang="ko-KR" altLang="en-US"/>
        </a:p>
      </dgm:t>
    </dgm:pt>
    <dgm:pt modelId="{E87280EC-F8F6-4336-BB0B-EF87C4395BA3}" type="pres">
      <dgm:prSet presAssocID="{B9E7F70A-09CA-413C-A5CE-4EA822CEB28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6E8F812-D26A-4E8C-B30E-88C3211D0186}" type="pres">
      <dgm:prSet presAssocID="{0B22D44E-5B5F-4332-9DA3-1343950C0484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14B3DC39-53F0-43EF-8BA6-FD9A2E5177D5}" type="pres">
      <dgm:prSet presAssocID="{0B22D44E-5B5F-4332-9DA3-1343950C0484}" presName="par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B71C5C7-AB0D-4E2E-AAC4-5ED3991F456D}" type="pres">
      <dgm:prSet presAssocID="{0B22D44E-5B5F-4332-9DA3-1343950C0484}" presName="parSh" presStyleLbl="node1" presStyleIdx="0" presStyleCnt="5" custScaleX="165624" custScaleY="107940"/>
      <dgm:spPr/>
      <dgm:t>
        <a:bodyPr/>
        <a:lstStyle/>
        <a:p>
          <a:pPr latinLnBrk="1"/>
          <a:endParaRPr lang="ko-KR" altLang="en-US"/>
        </a:p>
      </dgm:t>
    </dgm:pt>
    <dgm:pt modelId="{20E6084C-B7E6-4D53-96BE-BEB6DAB26FB0}" type="pres">
      <dgm:prSet presAssocID="{0B22D44E-5B5F-4332-9DA3-1343950C0484}" presName="desTx" presStyleLbl="fgAcc1" presStyleIdx="0" presStyleCnt="5" custScaleX="185627" custScaleY="47161" custLinFactY="240659" custLinFactNeighborX="-1095" custLinFactNeighborY="3000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0880FF3-79CD-46AA-BE3D-5D04C173E8B3}" type="pres">
      <dgm:prSet presAssocID="{4F5ED8E1-C88E-414A-AC12-AB09DACAAD7D}" presName="sibTrans" presStyleLbl="sibTrans2D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D71FA273-04D9-4925-8B79-FFFEAF18B8CF}" type="pres">
      <dgm:prSet presAssocID="{4F5ED8E1-C88E-414A-AC12-AB09DACAAD7D}" presName="connTx" presStyleLbl="sibTrans2D1" presStyleIdx="0" presStyleCnt="4"/>
      <dgm:spPr/>
      <dgm:t>
        <a:bodyPr/>
        <a:lstStyle/>
        <a:p>
          <a:pPr latinLnBrk="1"/>
          <a:endParaRPr lang="ko-KR" altLang="en-US"/>
        </a:p>
      </dgm:t>
    </dgm:pt>
    <dgm:pt modelId="{9131AA28-DD0E-4FA3-B243-E32498093E1B}" type="pres">
      <dgm:prSet presAssocID="{178B12C4-659F-498B-9D3B-CA9B02F3C431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7CC5DDD9-FE86-42D2-988C-DEF6E52FC75A}" type="pres">
      <dgm:prSet presAssocID="{178B12C4-659F-498B-9D3B-CA9B02F3C431}" presName="parTx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CFBD50C-ACEA-4DDE-B4E6-DB8E43B48EDB}" type="pres">
      <dgm:prSet presAssocID="{178B12C4-659F-498B-9D3B-CA9B02F3C431}" presName="parSh" presStyleLbl="node1" presStyleIdx="1" presStyleCnt="5" custScaleX="164926" custScaleY="108344" custLinFactNeighborX="-2429" custLinFactNeighborY="987"/>
      <dgm:spPr/>
      <dgm:t>
        <a:bodyPr/>
        <a:lstStyle/>
        <a:p>
          <a:pPr latinLnBrk="1"/>
          <a:endParaRPr lang="ko-KR" altLang="en-US"/>
        </a:p>
      </dgm:t>
    </dgm:pt>
    <dgm:pt modelId="{B02EEEFA-FC58-4F2B-88B0-089BE8CFDD73}" type="pres">
      <dgm:prSet presAssocID="{178B12C4-659F-498B-9D3B-CA9B02F3C431}" presName="desTx" presStyleLbl="fgAcc1" presStyleIdx="1" presStyleCnt="5" custScaleX="178352" custScaleY="45342" custLinFactY="1455244" custLinFactNeighborX="-799" custLinFactNeighborY="150000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CF3391B-9195-460D-94AE-920E4AA913A5}" type="pres">
      <dgm:prSet presAssocID="{DBE2EF4A-C972-43AF-9215-77F37955714B}" presName="sibTrans" presStyleLbl="sibTrans2D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356DECBA-1477-431F-96DC-4BEFE31CD53F}" type="pres">
      <dgm:prSet presAssocID="{DBE2EF4A-C972-43AF-9215-77F37955714B}" presName="connTx" presStyleLbl="sibTrans2D1" presStyleIdx="1" presStyleCnt="4"/>
      <dgm:spPr/>
      <dgm:t>
        <a:bodyPr/>
        <a:lstStyle/>
        <a:p>
          <a:pPr latinLnBrk="1"/>
          <a:endParaRPr lang="ko-KR" altLang="en-US"/>
        </a:p>
      </dgm:t>
    </dgm:pt>
    <dgm:pt modelId="{1D329F08-598C-4853-8746-FE4B442F4547}" type="pres">
      <dgm:prSet presAssocID="{E6BC2491-EA48-4854-9E9E-0F77E8FB628D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87A342E7-D48C-43AB-88E0-D5D2E16B1C2E}" type="pres">
      <dgm:prSet presAssocID="{E6BC2491-EA48-4854-9E9E-0F77E8FB628D}" presName="parTx" presStyleLbl="node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38D518D-0FC0-4D8D-BBAD-46920D8D18A4}" type="pres">
      <dgm:prSet presAssocID="{E6BC2491-EA48-4854-9E9E-0F77E8FB628D}" presName="parSh" presStyleLbl="node1" presStyleIdx="2" presStyleCnt="5" custScaleX="165624" custScaleY="102572" custLinFactNeighborY="0"/>
      <dgm:spPr/>
      <dgm:t>
        <a:bodyPr/>
        <a:lstStyle/>
        <a:p>
          <a:pPr latinLnBrk="1"/>
          <a:endParaRPr lang="ko-KR" altLang="en-US"/>
        </a:p>
      </dgm:t>
    </dgm:pt>
    <dgm:pt modelId="{587921F3-758E-4F60-AFF4-23FF12BD8AE3}" type="pres">
      <dgm:prSet presAssocID="{E6BC2491-EA48-4854-9E9E-0F77E8FB628D}" presName="desTx" presStyleLbl="fgAcc1" presStyleIdx="2" presStyleCnt="5" custScaleX="135245" custScaleY="46188" custLinFactY="7700000" custLinFactNeighborX="-19701" custLinFactNeighborY="770091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5723C17-EE38-4F08-AD0D-391E59D9B05E}" type="pres">
      <dgm:prSet presAssocID="{F43359BE-22C2-4CD0-983A-839891DF5686}" presName="sibTrans" presStyleLbl="sibTrans2D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5ADEB39D-6B62-43D0-A4D7-01AB2963F79D}" type="pres">
      <dgm:prSet presAssocID="{F43359BE-22C2-4CD0-983A-839891DF5686}" presName="connTx" presStyleLbl="sibTrans2D1" presStyleIdx="2" presStyleCnt="4"/>
      <dgm:spPr/>
      <dgm:t>
        <a:bodyPr/>
        <a:lstStyle/>
        <a:p>
          <a:pPr latinLnBrk="1"/>
          <a:endParaRPr lang="ko-KR" altLang="en-US"/>
        </a:p>
      </dgm:t>
    </dgm:pt>
    <dgm:pt modelId="{CE5DAB2F-A1AC-40CE-9AF3-00042CB9E4DF}" type="pres">
      <dgm:prSet presAssocID="{BF9343B7-4B1C-42BE-AE4C-53EA8F5AF335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8709490E-2FEF-48E0-874A-96B5FD24DA72}" type="pres">
      <dgm:prSet presAssocID="{BF9343B7-4B1C-42BE-AE4C-53EA8F5AF335}" presName="parTx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86200A1-A79A-44EA-8A9F-563B1CDB1942}" type="pres">
      <dgm:prSet presAssocID="{BF9343B7-4B1C-42BE-AE4C-53EA8F5AF335}" presName="parSh" presStyleLbl="node1" presStyleIdx="3" presStyleCnt="5" custScaleX="165624" custScaleY="102572"/>
      <dgm:spPr/>
      <dgm:t>
        <a:bodyPr/>
        <a:lstStyle/>
        <a:p>
          <a:pPr latinLnBrk="1"/>
          <a:endParaRPr lang="ko-KR" altLang="en-US"/>
        </a:p>
      </dgm:t>
    </dgm:pt>
    <dgm:pt modelId="{85546C77-1298-4D32-9D4F-2B3EE51A116C}" type="pres">
      <dgm:prSet presAssocID="{BF9343B7-4B1C-42BE-AE4C-53EA8F5AF335}" presName="desTx" presStyleLbl="fgAcc1" presStyleIdx="3" presStyleCnt="5" custScaleX="135245" custScaleY="46188" custLinFactNeighborX="-9850" custLinFactNeighborY="3194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2F79624-B345-4CD4-8EE0-37C80DF54C40}" type="pres">
      <dgm:prSet presAssocID="{3FBFE87D-CBAA-4E09-83BA-B3470293A40A}" presName="sibTrans" presStyleLbl="sibTrans2D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73A63310-E255-4DAB-941C-C80BE80E71EE}" type="pres">
      <dgm:prSet presAssocID="{3FBFE87D-CBAA-4E09-83BA-B3470293A40A}" presName="connTx" presStyleLbl="sibTrans2D1" presStyleIdx="3" presStyleCnt="4"/>
      <dgm:spPr/>
      <dgm:t>
        <a:bodyPr/>
        <a:lstStyle/>
        <a:p>
          <a:pPr latinLnBrk="1"/>
          <a:endParaRPr lang="ko-KR" altLang="en-US"/>
        </a:p>
      </dgm:t>
    </dgm:pt>
    <dgm:pt modelId="{34B25CC5-49A5-49BE-973F-D78C5CA92BF5}" type="pres">
      <dgm:prSet presAssocID="{D541A5EB-5930-481E-BF30-24126B1BF988}" presName="composite" presStyleCnt="0"/>
      <dgm:spPr/>
      <dgm:t>
        <a:bodyPr/>
        <a:lstStyle/>
        <a:p>
          <a:pPr latinLnBrk="1"/>
          <a:endParaRPr lang="ko-KR" altLang="en-US"/>
        </a:p>
      </dgm:t>
    </dgm:pt>
    <dgm:pt modelId="{8828F987-0FED-470C-A398-C81A1FB3CC95}" type="pres">
      <dgm:prSet presAssocID="{D541A5EB-5930-481E-BF30-24126B1BF988}" presName="parTx" presStyleLbl="node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8BAF73B-CCF6-4497-A58F-5947525095F0}" type="pres">
      <dgm:prSet presAssocID="{D541A5EB-5930-481E-BF30-24126B1BF988}" presName="parSh" presStyleLbl="node1" presStyleIdx="4" presStyleCnt="5" custScaleX="165624" custScaleY="102572"/>
      <dgm:spPr/>
      <dgm:t>
        <a:bodyPr/>
        <a:lstStyle/>
        <a:p>
          <a:pPr latinLnBrk="1"/>
          <a:endParaRPr lang="ko-KR" altLang="en-US"/>
        </a:p>
      </dgm:t>
    </dgm:pt>
    <dgm:pt modelId="{85CD2837-88C6-4279-8C68-B77CA852DC31}" type="pres">
      <dgm:prSet presAssocID="{D541A5EB-5930-481E-BF30-24126B1BF988}" presName="desTx" presStyleLbl="fgAcc1" presStyleIdx="4" presStyleCnt="5" custScaleX="135245" custScaleY="46188" custLinFactNeighborX="-21636" custLinFactNeighborY="2933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4D52B42C-A3A1-44E1-82C6-BFF3701E4103}" type="presOf" srcId="{F16AD129-C5BC-40CD-9932-EE66431F4A77}" destId="{B02EEEFA-FC58-4F2B-88B0-089BE8CFDD73}" srcOrd="0" destOrd="0" presId="urn:microsoft.com/office/officeart/2005/8/layout/process3"/>
    <dgm:cxn modelId="{4CA60423-CB15-434B-841B-52FE23F667E8}" srcId="{178B12C4-659F-498B-9D3B-CA9B02F3C431}" destId="{F16AD129-C5BC-40CD-9932-EE66431F4A77}" srcOrd="0" destOrd="0" parTransId="{E4F591BF-8B77-439B-A450-A1BCF41B7612}" sibTransId="{FF1E63D9-7BB2-4899-B3AE-B559322E4E9F}"/>
    <dgm:cxn modelId="{88AE8EFE-6530-4F23-9356-D2C508120E10}" srcId="{B9E7F70A-09CA-413C-A5CE-4EA822CEB28E}" destId="{D541A5EB-5930-481E-BF30-24126B1BF988}" srcOrd="4" destOrd="0" parTransId="{FFDBEC1F-AD24-45DD-9299-267F8834AA19}" sibTransId="{7B0291BB-E81B-4E9B-8C92-53ADB1D8B199}"/>
    <dgm:cxn modelId="{9FBF46BE-BAE5-41F2-9C95-18BDCE6AADC1}" type="presOf" srcId="{4F5ED8E1-C88E-414A-AC12-AB09DACAAD7D}" destId="{D0880FF3-79CD-46AA-BE3D-5D04C173E8B3}" srcOrd="0" destOrd="0" presId="urn:microsoft.com/office/officeart/2005/8/layout/process3"/>
    <dgm:cxn modelId="{5CF8C66B-0A3F-4FA9-A6DD-2BD088CF5E2A}" srcId="{B9E7F70A-09CA-413C-A5CE-4EA822CEB28E}" destId="{0B22D44E-5B5F-4332-9DA3-1343950C0484}" srcOrd="0" destOrd="0" parTransId="{4B938402-87DD-4A4F-931C-2309FF38B29F}" sibTransId="{4F5ED8E1-C88E-414A-AC12-AB09DACAAD7D}"/>
    <dgm:cxn modelId="{5ADA227C-F6D7-4E2D-9493-A3EA715192B1}" srcId="{B9E7F70A-09CA-413C-A5CE-4EA822CEB28E}" destId="{178B12C4-659F-498B-9D3B-CA9B02F3C431}" srcOrd="1" destOrd="0" parTransId="{F7255783-C0BA-47BA-851B-66C71ECBCD1D}" sibTransId="{DBE2EF4A-C972-43AF-9215-77F37955714B}"/>
    <dgm:cxn modelId="{D9EEE430-857F-4394-849E-84BC1D193ECC}" type="presOf" srcId="{F43359BE-22C2-4CD0-983A-839891DF5686}" destId="{75723C17-EE38-4F08-AD0D-391E59D9B05E}" srcOrd="0" destOrd="0" presId="urn:microsoft.com/office/officeart/2005/8/layout/process3"/>
    <dgm:cxn modelId="{D8E91FD9-D2C9-4080-BA5F-A0A0DB1F4D9A}" type="presOf" srcId="{E6BC2491-EA48-4854-9E9E-0F77E8FB628D}" destId="{F38D518D-0FC0-4D8D-BBAD-46920D8D18A4}" srcOrd="1" destOrd="0" presId="urn:microsoft.com/office/officeart/2005/8/layout/process3"/>
    <dgm:cxn modelId="{6EECD443-FF32-4E52-8441-F3ED3FACC2B2}" type="presOf" srcId="{D541A5EB-5930-481E-BF30-24126B1BF988}" destId="{B8BAF73B-CCF6-4497-A58F-5947525095F0}" srcOrd="1" destOrd="0" presId="urn:microsoft.com/office/officeart/2005/8/layout/process3"/>
    <dgm:cxn modelId="{264B096B-D2C0-40CD-9677-6BC73395D427}" type="presOf" srcId="{0B22D44E-5B5F-4332-9DA3-1343950C0484}" destId="{14B3DC39-53F0-43EF-8BA6-FD9A2E5177D5}" srcOrd="0" destOrd="0" presId="urn:microsoft.com/office/officeart/2005/8/layout/process3"/>
    <dgm:cxn modelId="{7101A96A-E67D-497B-9A0F-294EA00DE3AF}" type="presOf" srcId="{0B22D44E-5B5F-4332-9DA3-1343950C0484}" destId="{1B71C5C7-AB0D-4E2E-AAC4-5ED3991F456D}" srcOrd="1" destOrd="0" presId="urn:microsoft.com/office/officeart/2005/8/layout/process3"/>
    <dgm:cxn modelId="{696FD227-D931-40DF-ABA7-242234D3EA55}" type="presOf" srcId="{A1ABD6A1-4C97-4010-B2F7-752B36D8D9CC}" destId="{587921F3-758E-4F60-AFF4-23FF12BD8AE3}" srcOrd="0" destOrd="0" presId="urn:microsoft.com/office/officeart/2005/8/layout/process3"/>
    <dgm:cxn modelId="{64E9D99F-89E0-44B3-B246-B722CAF52A68}" srcId="{0B22D44E-5B5F-4332-9DA3-1343950C0484}" destId="{F698B80F-0D2D-4E14-8724-9B0E933C0166}" srcOrd="0" destOrd="0" parTransId="{47A85738-7B76-4FE6-A939-AEF02A7D0F71}" sibTransId="{B3F99262-BB66-43DE-A1D2-1C2C391A3B91}"/>
    <dgm:cxn modelId="{0FED8B7C-6829-48FD-A1E8-365F9E0DBB2C}" type="presOf" srcId="{178B12C4-659F-498B-9D3B-CA9B02F3C431}" destId="{1CFBD50C-ACEA-4DDE-B4E6-DB8E43B48EDB}" srcOrd="1" destOrd="0" presId="urn:microsoft.com/office/officeart/2005/8/layout/process3"/>
    <dgm:cxn modelId="{5D0D045E-A85C-4F12-9A98-9AEEB49D6CC1}" type="presOf" srcId="{3FBFE87D-CBAA-4E09-83BA-B3470293A40A}" destId="{73A63310-E255-4DAB-941C-C80BE80E71EE}" srcOrd="1" destOrd="0" presId="urn:microsoft.com/office/officeart/2005/8/layout/process3"/>
    <dgm:cxn modelId="{5EB7843B-40A5-4370-9245-A40B5D50C956}" srcId="{B9E7F70A-09CA-413C-A5CE-4EA822CEB28E}" destId="{E6BC2491-EA48-4854-9E9E-0F77E8FB628D}" srcOrd="2" destOrd="0" parTransId="{67647762-AB00-430D-B590-4C7A13856CE6}" sibTransId="{F43359BE-22C2-4CD0-983A-839891DF5686}"/>
    <dgm:cxn modelId="{ABC4697D-859B-4770-8205-C7F7CA778DF2}" srcId="{D541A5EB-5930-481E-BF30-24126B1BF988}" destId="{4CF29359-FFC4-48D9-A6F5-C9F68F864013}" srcOrd="1" destOrd="0" parTransId="{A99EEDDA-619B-4E0E-BFAE-EF12AEF8F9FE}" sibTransId="{321F00B6-0725-49A2-9E44-B7367E520BC1}"/>
    <dgm:cxn modelId="{33F3F858-D54D-4FDF-B93E-85C91C13D5F4}" type="presOf" srcId="{E6BC2491-EA48-4854-9E9E-0F77E8FB628D}" destId="{87A342E7-D48C-43AB-88E0-D5D2E16B1C2E}" srcOrd="0" destOrd="0" presId="urn:microsoft.com/office/officeart/2005/8/layout/process3"/>
    <dgm:cxn modelId="{CEE7BE5A-7D4B-4D43-B650-BF39FE1401A1}" type="presOf" srcId="{08DBFB1D-A793-4F11-A052-44685503CDAF}" destId="{85546C77-1298-4D32-9D4F-2B3EE51A116C}" srcOrd="0" destOrd="0" presId="urn:microsoft.com/office/officeart/2005/8/layout/process3"/>
    <dgm:cxn modelId="{FEA85441-7BE6-45E8-9496-B327E5B184C7}" type="presOf" srcId="{DBE2EF4A-C972-43AF-9215-77F37955714B}" destId="{356DECBA-1477-431F-96DC-4BEFE31CD53F}" srcOrd="1" destOrd="0" presId="urn:microsoft.com/office/officeart/2005/8/layout/process3"/>
    <dgm:cxn modelId="{260E427F-7A42-4436-A1A7-32E56557E7A6}" srcId="{BF9343B7-4B1C-42BE-AE4C-53EA8F5AF335}" destId="{08DBFB1D-A793-4F11-A052-44685503CDAF}" srcOrd="0" destOrd="0" parTransId="{64ED1757-45B8-42A9-8DD1-B96C4F6DBA9F}" sibTransId="{98DD0CA7-3892-4265-A93A-A3D91809826D}"/>
    <dgm:cxn modelId="{E17052EB-93EA-4856-B033-4E5698DB3969}" type="presOf" srcId="{BF9343B7-4B1C-42BE-AE4C-53EA8F5AF335}" destId="{786200A1-A79A-44EA-8A9F-563B1CDB1942}" srcOrd="1" destOrd="0" presId="urn:microsoft.com/office/officeart/2005/8/layout/process3"/>
    <dgm:cxn modelId="{EA5B28A2-2273-4C90-BB62-CA24769184A5}" srcId="{D541A5EB-5930-481E-BF30-24126B1BF988}" destId="{F1852F05-4FE3-41CC-925B-62AA34F56A70}" srcOrd="0" destOrd="0" parTransId="{F83C275F-DE3F-4FE7-8CF5-E587A3D6FE35}" sibTransId="{48C9FE88-7CED-4A77-9F28-0024AEFFC141}"/>
    <dgm:cxn modelId="{AD079E5E-CA78-4E63-92AC-18C6CBDB2D17}" type="presOf" srcId="{4F5ED8E1-C88E-414A-AC12-AB09DACAAD7D}" destId="{D71FA273-04D9-4925-8B79-FFFEAF18B8CF}" srcOrd="1" destOrd="0" presId="urn:microsoft.com/office/officeart/2005/8/layout/process3"/>
    <dgm:cxn modelId="{E1F9F238-40D9-4B82-BC2F-F778AB8301E4}" srcId="{B9E7F70A-09CA-413C-A5CE-4EA822CEB28E}" destId="{BF9343B7-4B1C-42BE-AE4C-53EA8F5AF335}" srcOrd="3" destOrd="0" parTransId="{B2943759-503F-4041-9347-70C9D465076D}" sibTransId="{3FBFE87D-CBAA-4E09-83BA-B3470293A40A}"/>
    <dgm:cxn modelId="{21D78C83-1946-40D2-B35C-BD755C62CCE7}" type="presOf" srcId="{F1852F05-4FE3-41CC-925B-62AA34F56A70}" destId="{85CD2837-88C6-4279-8C68-B77CA852DC31}" srcOrd="0" destOrd="0" presId="urn:microsoft.com/office/officeart/2005/8/layout/process3"/>
    <dgm:cxn modelId="{A5C18557-2ACA-4A1D-9B8D-8AE37DEE73DD}" type="presOf" srcId="{F43359BE-22C2-4CD0-983A-839891DF5686}" destId="{5ADEB39D-6B62-43D0-A4D7-01AB2963F79D}" srcOrd="1" destOrd="0" presId="urn:microsoft.com/office/officeart/2005/8/layout/process3"/>
    <dgm:cxn modelId="{5427EF79-0F0E-4EA8-9D7B-8D92D61A0030}" type="presOf" srcId="{DBE2EF4A-C972-43AF-9215-77F37955714B}" destId="{ECF3391B-9195-460D-94AE-920E4AA913A5}" srcOrd="0" destOrd="0" presId="urn:microsoft.com/office/officeart/2005/8/layout/process3"/>
    <dgm:cxn modelId="{B994DE8A-D800-4B3F-87EC-60FBEC491128}" type="presOf" srcId="{178B12C4-659F-498B-9D3B-CA9B02F3C431}" destId="{7CC5DDD9-FE86-42D2-988C-DEF6E52FC75A}" srcOrd="0" destOrd="0" presId="urn:microsoft.com/office/officeart/2005/8/layout/process3"/>
    <dgm:cxn modelId="{EC28D251-E4B7-4336-860D-E4B2F0DE74EA}" srcId="{E6BC2491-EA48-4854-9E9E-0F77E8FB628D}" destId="{A1ABD6A1-4C97-4010-B2F7-752B36D8D9CC}" srcOrd="0" destOrd="0" parTransId="{4105D949-686B-4B2F-ADA4-F3BB63B7568E}" sibTransId="{8725E845-EA36-4E93-B5FE-48A20789A06E}"/>
    <dgm:cxn modelId="{768C7B8F-B875-4699-BF82-2BFFE5D985C3}" type="presOf" srcId="{B9E7F70A-09CA-413C-A5CE-4EA822CEB28E}" destId="{E87280EC-F8F6-4336-BB0B-EF87C4395BA3}" srcOrd="0" destOrd="0" presId="urn:microsoft.com/office/officeart/2005/8/layout/process3"/>
    <dgm:cxn modelId="{13ADF884-7916-4ED4-9FE8-9AA6D9318BE7}" type="presOf" srcId="{BF9343B7-4B1C-42BE-AE4C-53EA8F5AF335}" destId="{8709490E-2FEF-48E0-874A-96B5FD24DA72}" srcOrd="0" destOrd="0" presId="urn:microsoft.com/office/officeart/2005/8/layout/process3"/>
    <dgm:cxn modelId="{28F92514-CAC6-4677-8FCF-6DC4073BE2EA}" type="presOf" srcId="{3FBFE87D-CBAA-4E09-83BA-B3470293A40A}" destId="{92F79624-B345-4CD4-8EE0-37C80DF54C40}" srcOrd="0" destOrd="0" presId="urn:microsoft.com/office/officeart/2005/8/layout/process3"/>
    <dgm:cxn modelId="{1CCC546C-992A-438C-8F64-A4EEB15475D1}" type="presOf" srcId="{D541A5EB-5930-481E-BF30-24126B1BF988}" destId="{8828F987-0FED-470C-A398-C81A1FB3CC95}" srcOrd="0" destOrd="0" presId="urn:microsoft.com/office/officeart/2005/8/layout/process3"/>
    <dgm:cxn modelId="{33C09BEA-DA54-4A19-B123-0C43759EA201}" type="presOf" srcId="{4CF29359-FFC4-48D9-A6F5-C9F68F864013}" destId="{85CD2837-88C6-4279-8C68-B77CA852DC31}" srcOrd="0" destOrd="1" presId="urn:microsoft.com/office/officeart/2005/8/layout/process3"/>
    <dgm:cxn modelId="{6E178BD2-EE6E-43E0-8EA1-58E47FAA26B0}" type="presOf" srcId="{F698B80F-0D2D-4E14-8724-9B0E933C0166}" destId="{20E6084C-B7E6-4D53-96BE-BEB6DAB26FB0}" srcOrd="0" destOrd="0" presId="urn:microsoft.com/office/officeart/2005/8/layout/process3"/>
    <dgm:cxn modelId="{819E6F47-9C12-462D-9BA3-0B3100EC1AB4}" type="presParOf" srcId="{E87280EC-F8F6-4336-BB0B-EF87C4395BA3}" destId="{D6E8F812-D26A-4E8C-B30E-88C3211D0186}" srcOrd="0" destOrd="0" presId="urn:microsoft.com/office/officeart/2005/8/layout/process3"/>
    <dgm:cxn modelId="{55A775BC-E2ED-4F96-ACC3-01F0CD3FB458}" type="presParOf" srcId="{D6E8F812-D26A-4E8C-B30E-88C3211D0186}" destId="{14B3DC39-53F0-43EF-8BA6-FD9A2E5177D5}" srcOrd="0" destOrd="0" presId="urn:microsoft.com/office/officeart/2005/8/layout/process3"/>
    <dgm:cxn modelId="{6EAEE718-9646-477B-AB02-5F22F75D7B2E}" type="presParOf" srcId="{D6E8F812-D26A-4E8C-B30E-88C3211D0186}" destId="{1B71C5C7-AB0D-4E2E-AAC4-5ED3991F456D}" srcOrd="1" destOrd="0" presId="urn:microsoft.com/office/officeart/2005/8/layout/process3"/>
    <dgm:cxn modelId="{703692FB-31CF-4405-A0D4-B4CFC5D1A44E}" type="presParOf" srcId="{D6E8F812-D26A-4E8C-B30E-88C3211D0186}" destId="{20E6084C-B7E6-4D53-96BE-BEB6DAB26FB0}" srcOrd="2" destOrd="0" presId="urn:microsoft.com/office/officeart/2005/8/layout/process3"/>
    <dgm:cxn modelId="{D3969DB0-663C-4AE2-9358-FB7C4C3E80A8}" type="presParOf" srcId="{E87280EC-F8F6-4336-BB0B-EF87C4395BA3}" destId="{D0880FF3-79CD-46AA-BE3D-5D04C173E8B3}" srcOrd="1" destOrd="0" presId="urn:microsoft.com/office/officeart/2005/8/layout/process3"/>
    <dgm:cxn modelId="{83C43FF1-7E6B-44F7-945D-7ABF72A856C8}" type="presParOf" srcId="{D0880FF3-79CD-46AA-BE3D-5D04C173E8B3}" destId="{D71FA273-04D9-4925-8B79-FFFEAF18B8CF}" srcOrd="0" destOrd="0" presId="urn:microsoft.com/office/officeart/2005/8/layout/process3"/>
    <dgm:cxn modelId="{4466EB11-DAAA-4D4E-86E5-0B763301171B}" type="presParOf" srcId="{E87280EC-F8F6-4336-BB0B-EF87C4395BA3}" destId="{9131AA28-DD0E-4FA3-B243-E32498093E1B}" srcOrd="2" destOrd="0" presId="urn:microsoft.com/office/officeart/2005/8/layout/process3"/>
    <dgm:cxn modelId="{54066165-99D0-4098-BBF7-4EEC690EDCC5}" type="presParOf" srcId="{9131AA28-DD0E-4FA3-B243-E32498093E1B}" destId="{7CC5DDD9-FE86-42D2-988C-DEF6E52FC75A}" srcOrd="0" destOrd="0" presId="urn:microsoft.com/office/officeart/2005/8/layout/process3"/>
    <dgm:cxn modelId="{63DDA403-185E-427B-AA14-3551B049A95E}" type="presParOf" srcId="{9131AA28-DD0E-4FA3-B243-E32498093E1B}" destId="{1CFBD50C-ACEA-4DDE-B4E6-DB8E43B48EDB}" srcOrd="1" destOrd="0" presId="urn:microsoft.com/office/officeart/2005/8/layout/process3"/>
    <dgm:cxn modelId="{6F3F4D7A-8F73-4D4D-82B5-704B4FC94199}" type="presParOf" srcId="{9131AA28-DD0E-4FA3-B243-E32498093E1B}" destId="{B02EEEFA-FC58-4F2B-88B0-089BE8CFDD73}" srcOrd="2" destOrd="0" presId="urn:microsoft.com/office/officeart/2005/8/layout/process3"/>
    <dgm:cxn modelId="{4292FFD4-236E-4827-81EB-2C21FE78BE5C}" type="presParOf" srcId="{E87280EC-F8F6-4336-BB0B-EF87C4395BA3}" destId="{ECF3391B-9195-460D-94AE-920E4AA913A5}" srcOrd="3" destOrd="0" presId="urn:microsoft.com/office/officeart/2005/8/layout/process3"/>
    <dgm:cxn modelId="{18087FA9-CFC8-4DDF-B2D3-8764B644FC52}" type="presParOf" srcId="{ECF3391B-9195-460D-94AE-920E4AA913A5}" destId="{356DECBA-1477-431F-96DC-4BEFE31CD53F}" srcOrd="0" destOrd="0" presId="urn:microsoft.com/office/officeart/2005/8/layout/process3"/>
    <dgm:cxn modelId="{4EF4CA43-833C-46D8-8418-FBBD7DF4E306}" type="presParOf" srcId="{E87280EC-F8F6-4336-BB0B-EF87C4395BA3}" destId="{1D329F08-598C-4853-8746-FE4B442F4547}" srcOrd="4" destOrd="0" presId="urn:microsoft.com/office/officeart/2005/8/layout/process3"/>
    <dgm:cxn modelId="{150EE64E-AFF4-4D66-83FC-558A810974EF}" type="presParOf" srcId="{1D329F08-598C-4853-8746-FE4B442F4547}" destId="{87A342E7-D48C-43AB-88E0-D5D2E16B1C2E}" srcOrd="0" destOrd="0" presId="urn:microsoft.com/office/officeart/2005/8/layout/process3"/>
    <dgm:cxn modelId="{36BAC4A4-3455-41E5-9AB6-386B10E90AFE}" type="presParOf" srcId="{1D329F08-598C-4853-8746-FE4B442F4547}" destId="{F38D518D-0FC0-4D8D-BBAD-46920D8D18A4}" srcOrd="1" destOrd="0" presId="urn:microsoft.com/office/officeart/2005/8/layout/process3"/>
    <dgm:cxn modelId="{5007D3D2-5334-4BE3-820B-292CA7EA6AF6}" type="presParOf" srcId="{1D329F08-598C-4853-8746-FE4B442F4547}" destId="{587921F3-758E-4F60-AFF4-23FF12BD8AE3}" srcOrd="2" destOrd="0" presId="urn:microsoft.com/office/officeart/2005/8/layout/process3"/>
    <dgm:cxn modelId="{3E9314C8-C4E1-45F6-A1A7-51F747341C64}" type="presParOf" srcId="{E87280EC-F8F6-4336-BB0B-EF87C4395BA3}" destId="{75723C17-EE38-4F08-AD0D-391E59D9B05E}" srcOrd="5" destOrd="0" presId="urn:microsoft.com/office/officeart/2005/8/layout/process3"/>
    <dgm:cxn modelId="{53BD60BA-73D1-4EC6-9FE3-EA4208569F7D}" type="presParOf" srcId="{75723C17-EE38-4F08-AD0D-391E59D9B05E}" destId="{5ADEB39D-6B62-43D0-A4D7-01AB2963F79D}" srcOrd="0" destOrd="0" presId="urn:microsoft.com/office/officeart/2005/8/layout/process3"/>
    <dgm:cxn modelId="{91F67750-8F78-4394-ADCD-4CE81F6DDE8D}" type="presParOf" srcId="{E87280EC-F8F6-4336-BB0B-EF87C4395BA3}" destId="{CE5DAB2F-A1AC-40CE-9AF3-00042CB9E4DF}" srcOrd="6" destOrd="0" presId="urn:microsoft.com/office/officeart/2005/8/layout/process3"/>
    <dgm:cxn modelId="{BE5F515D-9EC3-4BFC-93A0-038038622772}" type="presParOf" srcId="{CE5DAB2F-A1AC-40CE-9AF3-00042CB9E4DF}" destId="{8709490E-2FEF-48E0-874A-96B5FD24DA72}" srcOrd="0" destOrd="0" presId="urn:microsoft.com/office/officeart/2005/8/layout/process3"/>
    <dgm:cxn modelId="{65E56226-D0E6-4A92-A494-D9F86B68E48C}" type="presParOf" srcId="{CE5DAB2F-A1AC-40CE-9AF3-00042CB9E4DF}" destId="{786200A1-A79A-44EA-8A9F-563B1CDB1942}" srcOrd="1" destOrd="0" presId="urn:microsoft.com/office/officeart/2005/8/layout/process3"/>
    <dgm:cxn modelId="{93AB42E9-D28B-492C-BAD3-40F41083F070}" type="presParOf" srcId="{CE5DAB2F-A1AC-40CE-9AF3-00042CB9E4DF}" destId="{85546C77-1298-4D32-9D4F-2B3EE51A116C}" srcOrd="2" destOrd="0" presId="urn:microsoft.com/office/officeart/2005/8/layout/process3"/>
    <dgm:cxn modelId="{4D2916D3-7B33-469B-8C19-11DF42124A3A}" type="presParOf" srcId="{E87280EC-F8F6-4336-BB0B-EF87C4395BA3}" destId="{92F79624-B345-4CD4-8EE0-37C80DF54C40}" srcOrd="7" destOrd="0" presId="urn:microsoft.com/office/officeart/2005/8/layout/process3"/>
    <dgm:cxn modelId="{55DA4468-ADE2-4BD3-80E4-980F38EE433C}" type="presParOf" srcId="{92F79624-B345-4CD4-8EE0-37C80DF54C40}" destId="{73A63310-E255-4DAB-941C-C80BE80E71EE}" srcOrd="0" destOrd="0" presId="urn:microsoft.com/office/officeart/2005/8/layout/process3"/>
    <dgm:cxn modelId="{4B611027-F5A7-4DB2-8C7B-5D7558F6E01C}" type="presParOf" srcId="{E87280EC-F8F6-4336-BB0B-EF87C4395BA3}" destId="{34B25CC5-49A5-49BE-973F-D78C5CA92BF5}" srcOrd="8" destOrd="0" presId="urn:microsoft.com/office/officeart/2005/8/layout/process3"/>
    <dgm:cxn modelId="{D66ADBF2-070A-4F00-99A7-E68C254A3FBC}" type="presParOf" srcId="{34B25CC5-49A5-49BE-973F-D78C5CA92BF5}" destId="{8828F987-0FED-470C-A398-C81A1FB3CC95}" srcOrd="0" destOrd="0" presId="urn:microsoft.com/office/officeart/2005/8/layout/process3"/>
    <dgm:cxn modelId="{DD240633-DF4D-487C-A220-1A260226ACC4}" type="presParOf" srcId="{34B25CC5-49A5-49BE-973F-D78C5CA92BF5}" destId="{B8BAF73B-CCF6-4497-A58F-5947525095F0}" srcOrd="1" destOrd="0" presId="urn:microsoft.com/office/officeart/2005/8/layout/process3"/>
    <dgm:cxn modelId="{5FDC8385-4983-4DEF-B9B6-61DB8130A047}" type="presParOf" srcId="{34B25CC5-49A5-49BE-973F-D78C5CA92BF5}" destId="{85CD2837-88C6-4279-8C68-B77CA852DC31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EAE4015-64DD-4686-8C3F-F14D4DB005B3}" type="doc">
      <dgm:prSet loTypeId="urn:microsoft.com/office/officeart/2005/8/layout/hierarchy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D059C3EA-E818-4FAE-865A-0A6FE1DAED84}">
      <dgm:prSet phldrT="[텍스트]" custT="1"/>
      <dgm:spPr/>
      <dgm:t>
        <a:bodyPr/>
        <a:lstStyle/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CN" altLang="en-US" sz="1600" b="1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可以选</a:t>
          </a:r>
          <a:r>
            <a:rPr lang="en-US" altLang="zh-CN" sz="1600" b="1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21</a:t>
          </a:r>
          <a:r>
            <a:rPr lang="zh-CN" altLang="en-US" sz="1600" b="1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个</a:t>
          </a:r>
          <a:endParaRPr lang="en-US" altLang="zh-CN" sz="1600" b="1" dirty="0" smtClean="0"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CN" altLang="en-US" sz="1600" b="1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endParaRPr lang="en-US" altLang="ja-JP" sz="1600" b="1" dirty="0" smtClean="0">
            <a:latin typeface="BigYoungBoldGB2.0" panose="02010604000000000000" pitchFamily="2" charset="-122"/>
            <a:ea typeface="BigYoungBoldGB2.0" panose="02010604000000000000" pitchFamily="2" charset="-122"/>
          </a:endParaRPr>
        </a:p>
      </dgm:t>
    </dgm:pt>
    <dgm:pt modelId="{0CD1C9A9-50B9-4049-97FB-4FE9DD688907}" type="parTrans" cxnId="{B932BCBF-2B8B-4C59-87F2-D32FCF7D1D37}">
      <dgm:prSet/>
      <dgm:spPr/>
      <dgm:t>
        <a:bodyPr/>
        <a:lstStyle/>
        <a:p>
          <a:pPr latinLnBrk="1"/>
          <a:endParaRPr lang="ko-KR" altLang="en-US">
            <a:latin typeface="BigYoungBoldGB2.0" panose="02010604000000000000" pitchFamily="2" charset="-122"/>
          </a:endParaRPr>
        </a:p>
      </dgm:t>
    </dgm:pt>
    <dgm:pt modelId="{367DA3C4-A597-4D30-93B1-1A3A69718120}" type="sibTrans" cxnId="{B932BCBF-2B8B-4C59-87F2-D32FCF7D1D37}">
      <dgm:prSet/>
      <dgm:spPr/>
      <dgm:t>
        <a:bodyPr/>
        <a:lstStyle/>
        <a:p>
          <a:pPr latinLnBrk="1"/>
          <a:endParaRPr lang="ko-KR" altLang="en-US">
            <a:latin typeface="BigYoungBoldGB2.0" panose="02010604000000000000" pitchFamily="2" charset="-122"/>
          </a:endParaRPr>
        </a:p>
      </dgm:t>
    </dgm:pt>
    <dgm:pt modelId="{BD240828-5860-480F-A6B9-E8E4D76D32B1}">
      <dgm:prSet phldrT="[텍스트]" custT="1"/>
      <dgm:spPr/>
      <dgm:t>
        <a:bodyPr/>
        <a:lstStyle/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ja-JP" sz="1600" b="1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学部科目</a:t>
          </a:r>
          <a:endParaRPr lang="en-US" altLang="ja-JP" sz="1600" b="1" dirty="0" smtClean="0">
            <a:solidFill>
              <a:srgbClr val="660033"/>
            </a:solidFill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US" sz="1600" b="1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(9</a:t>
          </a:r>
          <a:r>
            <a:rPr lang="zh-CN" altLang="en-US" sz="1600" b="1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r>
            <a:rPr lang="en-US" sz="1600" b="1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)</a:t>
          </a:r>
          <a:endParaRPr lang="ko-KR" altLang="en-US" sz="1600" b="1" dirty="0">
            <a:solidFill>
              <a:srgbClr val="660033"/>
            </a:solidFill>
            <a:latin typeface="BigYoungBoldGB2.0" panose="02010604000000000000" pitchFamily="2" charset="-122"/>
          </a:endParaRPr>
        </a:p>
      </dgm:t>
    </dgm:pt>
    <dgm:pt modelId="{A5D4752C-0ECD-460F-BC49-EF363744A891}" type="parTrans" cxnId="{95F13803-1F25-47FF-96A4-0B0C33A3B393}">
      <dgm:prSet/>
      <dgm:spPr/>
      <dgm:t>
        <a:bodyPr/>
        <a:lstStyle/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ko-KR" altLang="en-US" sz="1600" b="1">
            <a:latin typeface="BigYoungBoldGB2.0" panose="02010604000000000000" pitchFamily="2" charset="-122"/>
          </a:endParaRPr>
        </a:p>
      </dgm:t>
    </dgm:pt>
    <dgm:pt modelId="{5F5E58EA-9EE1-4EDB-A4C9-8AA0E022A70E}" type="sibTrans" cxnId="{95F13803-1F25-47FF-96A4-0B0C33A3B393}">
      <dgm:prSet/>
      <dgm:spPr/>
      <dgm:t>
        <a:bodyPr/>
        <a:lstStyle/>
        <a:p>
          <a:pPr latinLnBrk="1"/>
          <a:endParaRPr lang="ko-KR" altLang="en-US">
            <a:latin typeface="BigYoungBoldGB2.0" panose="02010604000000000000" pitchFamily="2" charset="-122"/>
          </a:endParaRPr>
        </a:p>
      </dgm:t>
    </dgm:pt>
    <dgm:pt modelId="{7620CF4D-D73A-47C7-9DD9-50C572CB8C74}">
      <dgm:prSet phldrT="[텍스트]" custT="1"/>
      <dgm:spPr/>
      <dgm:t>
        <a:bodyPr/>
        <a:lstStyle/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CN" altLang="en-US" sz="1600" b="1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韩国学讲座</a:t>
          </a:r>
          <a:r>
            <a:rPr lang="en-US" sz="1600" b="1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*</a:t>
          </a:r>
        </a:p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US" sz="1600" b="1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(3</a:t>
          </a:r>
          <a:r>
            <a:rPr lang="zh-CN" altLang="en-US" sz="1600" b="1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r>
            <a:rPr lang="en-US" sz="1600" b="1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)</a:t>
          </a:r>
          <a:endParaRPr lang="ko-KR" altLang="en-US" sz="1600" b="1" dirty="0">
            <a:solidFill>
              <a:srgbClr val="001848"/>
            </a:solidFill>
            <a:latin typeface="BigYoungBoldGB2.0" panose="02010604000000000000" pitchFamily="2" charset="-122"/>
          </a:endParaRPr>
        </a:p>
      </dgm:t>
    </dgm:pt>
    <dgm:pt modelId="{031E22B6-B8D5-4D77-A336-43A56B21E23D}" type="parTrans" cxnId="{C5EC28FB-A062-43C8-A199-5DC63609BE2C}">
      <dgm:prSet/>
      <dgm:spPr/>
      <dgm:t>
        <a:bodyPr/>
        <a:lstStyle/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ko-KR" altLang="en-US" sz="1600" b="1">
            <a:latin typeface="BigYoungBoldGB2.0" panose="02010604000000000000" pitchFamily="2" charset="-122"/>
          </a:endParaRPr>
        </a:p>
      </dgm:t>
    </dgm:pt>
    <dgm:pt modelId="{F047BAE5-F0C2-4014-A3BE-88F96C4C46FD}" type="sibTrans" cxnId="{C5EC28FB-A062-43C8-A199-5DC63609BE2C}">
      <dgm:prSet/>
      <dgm:spPr/>
      <dgm:t>
        <a:bodyPr/>
        <a:lstStyle/>
        <a:p>
          <a:pPr latinLnBrk="1"/>
          <a:endParaRPr lang="ko-KR" altLang="en-US">
            <a:latin typeface="BigYoungBoldGB2.0" panose="02010604000000000000" pitchFamily="2" charset="-122"/>
          </a:endParaRPr>
        </a:p>
      </dgm:t>
    </dgm:pt>
    <dgm:pt modelId="{1207FD38-9C63-4955-8DD0-5794C890B29D}">
      <dgm:prSet phldrT="[텍스트]" custT="1"/>
      <dgm:spPr/>
      <dgm:t>
        <a:bodyPr/>
        <a:lstStyle/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ja-JP" sz="1600" b="1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学部科目</a:t>
          </a:r>
          <a:endParaRPr lang="en-US" altLang="ja-JP" sz="1600" b="1" dirty="0" smtClean="0">
            <a:solidFill>
              <a:srgbClr val="660033"/>
            </a:solidFill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US" sz="1600" b="1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(6</a:t>
          </a:r>
          <a:r>
            <a:rPr lang="zh-CN" altLang="en-US" sz="1600" b="1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r>
            <a:rPr lang="en-US" sz="1600" b="1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)</a:t>
          </a:r>
          <a:endParaRPr lang="ko-KR" altLang="en-US" sz="1600" b="1" dirty="0">
            <a:solidFill>
              <a:srgbClr val="660033"/>
            </a:solidFill>
            <a:latin typeface="BigYoungBoldGB2.0" panose="02010604000000000000" pitchFamily="2" charset="-122"/>
          </a:endParaRPr>
        </a:p>
      </dgm:t>
    </dgm:pt>
    <dgm:pt modelId="{58670395-ACB7-4923-B736-F1D86B1DFA78}" type="parTrans" cxnId="{BB5BCC61-5750-4BB4-B23A-B8129EE4EB97}">
      <dgm:prSet/>
      <dgm:spPr/>
      <dgm:t>
        <a:bodyPr/>
        <a:lstStyle/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ko-KR" altLang="en-US" sz="1600" b="1">
            <a:latin typeface="BigYoungBoldGB2.0" panose="02010604000000000000" pitchFamily="2" charset="-122"/>
          </a:endParaRPr>
        </a:p>
      </dgm:t>
    </dgm:pt>
    <dgm:pt modelId="{6C56DD79-2E81-46A6-9401-4C959AF37E84}" type="sibTrans" cxnId="{BB5BCC61-5750-4BB4-B23A-B8129EE4EB97}">
      <dgm:prSet/>
      <dgm:spPr/>
      <dgm:t>
        <a:bodyPr/>
        <a:lstStyle/>
        <a:p>
          <a:pPr latinLnBrk="1"/>
          <a:endParaRPr lang="ko-KR" altLang="en-US">
            <a:latin typeface="BigYoungBoldGB2.0" panose="02010604000000000000" pitchFamily="2" charset="-122"/>
          </a:endParaRPr>
        </a:p>
      </dgm:t>
    </dgm:pt>
    <dgm:pt modelId="{D6F05AC1-C8E1-4180-B2B0-BAAB3572652C}">
      <dgm:prSet phldrT="[텍스트]" custT="1"/>
      <dgm:spPr/>
      <dgm:t>
        <a:bodyPr/>
        <a:lstStyle/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CN" altLang="en-US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韩</a:t>
          </a:r>
          <a:r>
            <a:rPr lang="ja-JP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国</a:t>
          </a:r>
          <a:r>
            <a:rPr lang="zh-CN" altLang="en-US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语</a:t>
          </a:r>
          <a:r>
            <a:rPr lang="ja-JP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学堂</a:t>
          </a:r>
          <a:endParaRPr lang="en-US" altLang="ja-JP" sz="1600" b="1" dirty="0" smtClean="0">
            <a:solidFill>
              <a:srgbClr val="0000FF"/>
            </a:solidFill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US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(12</a:t>
          </a:r>
          <a:r>
            <a:rPr lang="zh-CN" altLang="en-US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r>
            <a:rPr lang="en-US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)</a:t>
          </a:r>
          <a:endParaRPr lang="ko-KR" altLang="en-US" sz="1600" b="1" dirty="0">
            <a:solidFill>
              <a:srgbClr val="0000FF"/>
            </a:solidFill>
            <a:latin typeface="BigYoungBoldGB2.0" panose="02010604000000000000" pitchFamily="2" charset="-122"/>
          </a:endParaRPr>
        </a:p>
      </dgm:t>
    </dgm:pt>
    <dgm:pt modelId="{55B8CB4E-E3CA-4F30-9210-4A33BF0A4327}" type="parTrans" cxnId="{688675FB-C8FF-4CF0-A107-0C0459A39CD1}">
      <dgm:prSet/>
      <dgm:spPr/>
      <dgm:t>
        <a:bodyPr/>
        <a:lstStyle/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ko-KR" altLang="en-US" sz="1600" b="1">
            <a:latin typeface="BigYoungBoldGB2.0" panose="02010604000000000000" pitchFamily="2" charset="-122"/>
          </a:endParaRPr>
        </a:p>
      </dgm:t>
    </dgm:pt>
    <dgm:pt modelId="{437CACF8-7C3C-4DA9-B32C-97BAEDDE65E5}" type="sibTrans" cxnId="{688675FB-C8FF-4CF0-A107-0C0459A39CD1}">
      <dgm:prSet/>
      <dgm:spPr/>
      <dgm:t>
        <a:bodyPr/>
        <a:lstStyle/>
        <a:p>
          <a:pPr latinLnBrk="1"/>
          <a:endParaRPr lang="ko-KR" altLang="en-US">
            <a:latin typeface="BigYoungBoldGB2.0" panose="02010604000000000000" pitchFamily="2" charset="-122"/>
          </a:endParaRPr>
        </a:p>
      </dgm:t>
    </dgm:pt>
    <dgm:pt modelId="{4A7887F7-E472-4258-85FB-3740CE545F4D}">
      <dgm:prSet phldrT="[텍스트]" custT="1"/>
      <dgm:spPr/>
      <dgm:t>
        <a:bodyPr/>
        <a:lstStyle/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en-US" altLang="ja-JP" sz="1600" b="1" dirty="0" smtClean="0">
            <a:solidFill>
              <a:srgbClr val="0000FF"/>
            </a:solidFill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CN" altLang="en-US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听</a:t>
          </a:r>
          <a:r>
            <a:rPr lang="en-US" altLang="zh-CN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l</a:t>
          </a:r>
          <a:r>
            <a:rPr lang="zh-CN" altLang="en-US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说</a:t>
          </a:r>
          <a:r>
            <a:rPr lang="en-US" altLang="zh-CN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l</a:t>
          </a:r>
          <a:r>
            <a:rPr lang="zh-CN" altLang="en-US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读</a:t>
          </a:r>
          <a:r>
            <a:rPr lang="en-US" altLang="zh-CN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l</a:t>
          </a:r>
          <a:r>
            <a:rPr lang="zh-CN" altLang="en-US" sz="1600" b="1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写</a:t>
          </a:r>
          <a:endParaRPr lang="ko-KR" altLang="en-US" sz="1600" b="1" dirty="0">
            <a:solidFill>
              <a:srgbClr val="0000FF"/>
            </a:solidFill>
            <a:latin typeface="BigYoungBoldGB2.0" panose="02010604000000000000" pitchFamily="2" charset="-122"/>
          </a:endParaRPr>
        </a:p>
      </dgm:t>
    </dgm:pt>
    <dgm:pt modelId="{EABFAA83-6598-4314-AB76-BC87C67CEC6D}" type="parTrans" cxnId="{8B8B3D25-7AF7-4294-8253-52A1E336A3C7}">
      <dgm:prSet/>
      <dgm:spPr/>
      <dgm:t>
        <a:bodyPr/>
        <a:lstStyle/>
        <a:p>
          <a:pPr algn="ctr"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ko-KR" altLang="en-US" sz="1600" b="1">
            <a:latin typeface="BigYoungBoldGB2.0" panose="02010604000000000000" pitchFamily="2" charset="-122"/>
          </a:endParaRPr>
        </a:p>
      </dgm:t>
    </dgm:pt>
    <dgm:pt modelId="{449AFFE0-F9BC-4566-8E3B-62C5BAE9BF73}" type="sibTrans" cxnId="{8B8B3D25-7AF7-4294-8253-52A1E336A3C7}">
      <dgm:prSet/>
      <dgm:spPr/>
      <dgm:t>
        <a:bodyPr/>
        <a:lstStyle/>
        <a:p>
          <a:pPr latinLnBrk="1"/>
          <a:endParaRPr lang="ko-KR" altLang="en-US">
            <a:latin typeface="BigYoungBoldGB2.0" panose="02010604000000000000" pitchFamily="2" charset="-122"/>
          </a:endParaRPr>
        </a:p>
      </dgm:t>
    </dgm:pt>
    <dgm:pt modelId="{83AC1364-08C4-4F7F-927B-9A543B59935C}" type="pres">
      <dgm:prSet presAssocID="{AEAE4015-64DD-4686-8C3F-F14D4DB005B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681924A-E1D1-461E-9496-4872B2B75623}" type="pres">
      <dgm:prSet presAssocID="{D059C3EA-E818-4FAE-865A-0A6FE1DAED84}" presName="hierRoot1" presStyleCnt="0"/>
      <dgm:spPr/>
    </dgm:pt>
    <dgm:pt modelId="{499469F6-E91D-48F8-B165-F5F5EACDDF5D}" type="pres">
      <dgm:prSet presAssocID="{D059C3EA-E818-4FAE-865A-0A6FE1DAED84}" presName="composite" presStyleCnt="0"/>
      <dgm:spPr/>
    </dgm:pt>
    <dgm:pt modelId="{7020EF63-23B5-4AE2-A378-850C445A4C89}" type="pres">
      <dgm:prSet presAssocID="{D059C3EA-E818-4FAE-865A-0A6FE1DAED84}" presName="background" presStyleLbl="node0" presStyleIdx="0" presStyleCnt="1"/>
      <dgm:spPr/>
    </dgm:pt>
    <dgm:pt modelId="{26E41E73-8049-4865-81AB-9FE6C982ADC8}" type="pres">
      <dgm:prSet presAssocID="{D059C3EA-E818-4FAE-865A-0A6FE1DAED84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8D53207-D0F1-4815-81F6-0581CC88A334}" type="pres">
      <dgm:prSet presAssocID="{D059C3EA-E818-4FAE-865A-0A6FE1DAED84}" presName="hierChild2" presStyleCnt="0"/>
      <dgm:spPr/>
    </dgm:pt>
    <dgm:pt modelId="{BFEFDABB-B336-4155-93A3-89B8BDC8BA14}" type="pres">
      <dgm:prSet presAssocID="{A5D4752C-0ECD-460F-BC49-EF363744A891}" presName="Name10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AE74EF9F-D5FC-4F14-83A9-834BAE56B59D}" type="pres">
      <dgm:prSet presAssocID="{BD240828-5860-480F-A6B9-E8E4D76D32B1}" presName="hierRoot2" presStyleCnt="0"/>
      <dgm:spPr/>
    </dgm:pt>
    <dgm:pt modelId="{C8C7E93B-9001-4BC6-8342-DD9D9C70DEEB}" type="pres">
      <dgm:prSet presAssocID="{BD240828-5860-480F-A6B9-E8E4D76D32B1}" presName="composite2" presStyleCnt="0"/>
      <dgm:spPr/>
    </dgm:pt>
    <dgm:pt modelId="{432DB847-B611-4346-8B15-00C21BF964E3}" type="pres">
      <dgm:prSet presAssocID="{BD240828-5860-480F-A6B9-E8E4D76D32B1}" presName="background2" presStyleLbl="node2" presStyleIdx="0" presStyleCnt="2"/>
      <dgm:spPr/>
    </dgm:pt>
    <dgm:pt modelId="{A3D2B875-84B6-4497-BEB3-3B142F26A17C}" type="pres">
      <dgm:prSet presAssocID="{BD240828-5860-480F-A6B9-E8E4D76D32B1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1045ED69-C4AD-4399-BF0C-07C4628F55B5}" type="pres">
      <dgm:prSet presAssocID="{BD240828-5860-480F-A6B9-E8E4D76D32B1}" presName="hierChild3" presStyleCnt="0"/>
      <dgm:spPr/>
    </dgm:pt>
    <dgm:pt modelId="{5D25F8FC-DED8-4923-97E1-D7CA3E47BE25}" type="pres">
      <dgm:prSet presAssocID="{031E22B6-B8D5-4D77-A336-43A56B21E23D}" presName="Name17" presStyleLbl="parChTrans1D3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9D47D4D5-B228-4A8D-8A07-F315CBCF7CF0}" type="pres">
      <dgm:prSet presAssocID="{7620CF4D-D73A-47C7-9DD9-50C572CB8C74}" presName="hierRoot3" presStyleCnt="0"/>
      <dgm:spPr/>
    </dgm:pt>
    <dgm:pt modelId="{F82D16DD-C0B4-40C7-B97F-89FADDB83872}" type="pres">
      <dgm:prSet presAssocID="{7620CF4D-D73A-47C7-9DD9-50C572CB8C74}" presName="composite3" presStyleCnt="0"/>
      <dgm:spPr/>
    </dgm:pt>
    <dgm:pt modelId="{B8E41502-926C-408F-A936-3B1C334D41D0}" type="pres">
      <dgm:prSet presAssocID="{7620CF4D-D73A-47C7-9DD9-50C572CB8C74}" presName="background3" presStyleLbl="node3" presStyleIdx="0" presStyleCnt="3"/>
      <dgm:spPr/>
    </dgm:pt>
    <dgm:pt modelId="{88157470-BA90-48FD-8BCC-145BA8389C56}" type="pres">
      <dgm:prSet presAssocID="{7620CF4D-D73A-47C7-9DD9-50C572CB8C74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24E4028-7FE7-4893-834F-47E1E41B66F1}" type="pres">
      <dgm:prSet presAssocID="{7620CF4D-D73A-47C7-9DD9-50C572CB8C74}" presName="hierChild4" presStyleCnt="0"/>
      <dgm:spPr/>
    </dgm:pt>
    <dgm:pt modelId="{7D3CBE8F-EAA4-4664-9D62-5781142F7797}" type="pres">
      <dgm:prSet presAssocID="{58670395-ACB7-4923-B736-F1D86B1DFA78}" presName="Name17" presStyleLbl="parChTrans1D3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117E6213-CBB1-4458-B27E-C5A537C37C36}" type="pres">
      <dgm:prSet presAssocID="{1207FD38-9C63-4955-8DD0-5794C890B29D}" presName="hierRoot3" presStyleCnt="0"/>
      <dgm:spPr/>
    </dgm:pt>
    <dgm:pt modelId="{D0C0E959-5013-4020-9E05-C61EE1F60F96}" type="pres">
      <dgm:prSet presAssocID="{1207FD38-9C63-4955-8DD0-5794C890B29D}" presName="composite3" presStyleCnt="0"/>
      <dgm:spPr/>
    </dgm:pt>
    <dgm:pt modelId="{918AD139-6AE2-4C57-83AE-2DBD53B27371}" type="pres">
      <dgm:prSet presAssocID="{1207FD38-9C63-4955-8DD0-5794C890B29D}" presName="background3" presStyleLbl="node3" presStyleIdx="1" presStyleCnt="3"/>
      <dgm:spPr/>
    </dgm:pt>
    <dgm:pt modelId="{5866AD83-6733-4733-A55B-F946183F0DDE}" type="pres">
      <dgm:prSet presAssocID="{1207FD38-9C63-4955-8DD0-5794C890B29D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FBCF3EC-6300-4A9A-B94E-C89F99E9CAA7}" type="pres">
      <dgm:prSet presAssocID="{1207FD38-9C63-4955-8DD0-5794C890B29D}" presName="hierChild4" presStyleCnt="0"/>
      <dgm:spPr/>
    </dgm:pt>
    <dgm:pt modelId="{A6504F5C-5D6C-4A61-B38C-22C2A3258017}" type="pres">
      <dgm:prSet presAssocID="{55B8CB4E-E3CA-4F30-9210-4A33BF0A4327}" presName="Name10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2D2F8702-343E-4695-8C95-AC19145E31B3}" type="pres">
      <dgm:prSet presAssocID="{D6F05AC1-C8E1-4180-B2B0-BAAB3572652C}" presName="hierRoot2" presStyleCnt="0"/>
      <dgm:spPr/>
    </dgm:pt>
    <dgm:pt modelId="{F544E51D-8BA2-49AC-B7DA-29DECFD644B7}" type="pres">
      <dgm:prSet presAssocID="{D6F05AC1-C8E1-4180-B2B0-BAAB3572652C}" presName="composite2" presStyleCnt="0"/>
      <dgm:spPr/>
    </dgm:pt>
    <dgm:pt modelId="{7EB4C032-93CB-480A-9396-C62A8022E6B6}" type="pres">
      <dgm:prSet presAssocID="{D6F05AC1-C8E1-4180-B2B0-BAAB3572652C}" presName="background2" presStyleLbl="node2" presStyleIdx="1" presStyleCnt="2"/>
      <dgm:spPr/>
    </dgm:pt>
    <dgm:pt modelId="{C26E2BBE-9B28-40C7-A9DF-BEE71DA2EF70}" type="pres">
      <dgm:prSet presAssocID="{D6F05AC1-C8E1-4180-B2B0-BAAB3572652C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8AF5A10-6C12-4B6C-8E9D-2C13F6EEE74F}" type="pres">
      <dgm:prSet presAssocID="{D6F05AC1-C8E1-4180-B2B0-BAAB3572652C}" presName="hierChild3" presStyleCnt="0"/>
      <dgm:spPr/>
    </dgm:pt>
    <dgm:pt modelId="{E172BACF-738F-4AD6-919E-21EF83CC4AE8}" type="pres">
      <dgm:prSet presAssocID="{EABFAA83-6598-4314-AB76-BC87C67CEC6D}" presName="Name17" presStyleLbl="parChTrans1D3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D5205DFD-236B-4EEF-BEB3-64118C59C485}" type="pres">
      <dgm:prSet presAssocID="{4A7887F7-E472-4258-85FB-3740CE545F4D}" presName="hierRoot3" presStyleCnt="0"/>
      <dgm:spPr/>
    </dgm:pt>
    <dgm:pt modelId="{CB2BC845-BEB9-4EF4-A6B8-D766BF201FE5}" type="pres">
      <dgm:prSet presAssocID="{4A7887F7-E472-4258-85FB-3740CE545F4D}" presName="composite3" presStyleCnt="0"/>
      <dgm:spPr/>
    </dgm:pt>
    <dgm:pt modelId="{6AB846BF-B1A2-4082-9577-AF5C8C295232}" type="pres">
      <dgm:prSet presAssocID="{4A7887F7-E472-4258-85FB-3740CE545F4D}" presName="background3" presStyleLbl="node3" presStyleIdx="2" presStyleCnt="3"/>
      <dgm:spPr/>
    </dgm:pt>
    <dgm:pt modelId="{C104801F-479E-4114-AC89-533B36D17D69}" type="pres">
      <dgm:prSet presAssocID="{4A7887F7-E472-4258-85FB-3740CE545F4D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ADF872A-6903-485E-B746-AA0E7ABE1AB3}" type="pres">
      <dgm:prSet presAssocID="{4A7887F7-E472-4258-85FB-3740CE545F4D}" presName="hierChild4" presStyleCnt="0"/>
      <dgm:spPr/>
    </dgm:pt>
  </dgm:ptLst>
  <dgm:cxnLst>
    <dgm:cxn modelId="{688675FB-C8FF-4CF0-A107-0C0459A39CD1}" srcId="{D059C3EA-E818-4FAE-865A-0A6FE1DAED84}" destId="{D6F05AC1-C8E1-4180-B2B0-BAAB3572652C}" srcOrd="1" destOrd="0" parTransId="{55B8CB4E-E3CA-4F30-9210-4A33BF0A4327}" sibTransId="{437CACF8-7C3C-4DA9-B32C-97BAEDDE65E5}"/>
    <dgm:cxn modelId="{EBCE00ED-5C40-45CF-AEBF-4C017E0F6C9E}" type="presOf" srcId="{BD240828-5860-480F-A6B9-E8E4D76D32B1}" destId="{A3D2B875-84B6-4497-BEB3-3B142F26A17C}" srcOrd="0" destOrd="0" presId="urn:microsoft.com/office/officeart/2005/8/layout/hierarchy1"/>
    <dgm:cxn modelId="{E8AF1CA1-BC8C-4693-AA6B-9937E2195D6D}" type="presOf" srcId="{D6F05AC1-C8E1-4180-B2B0-BAAB3572652C}" destId="{C26E2BBE-9B28-40C7-A9DF-BEE71DA2EF70}" srcOrd="0" destOrd="0" presId="urn:microsoft.com/office/officeart/2005/8/layout/hierarchy1"/>
    <dgm:cxn modelId="{D9606078-85BA-4FC8-B839-295509981A46}" type="presOf" srcId="{A5D4752C-0ECD-460F-BC49-EF363744A891}" destId="{BFEFDABB-B336-4155-93A3-89B8BDC8BA14}" srcOrd="0" destOrd="0" presId="urn:microsoft.com/office/officeart/2005/8/layout/hierarchy1"/>
    <dgm:cxn modelId="{8F4938F4-9997-4B52-8BC4-4140401193D5}" type="presOf" srcId="{4A7887F7-E472-4258-85FB-3740CE545F4D}" destId="{C104801F-479E-4114-AC89-533B36D17D69}" srcOrd="0" destOrd="0" presId="urn:microsoft.com/office/officeart/2005/8/layout/hierarchy1"/>
    <dgm:cxn modelId="{4DCB4F8C-03E3-4B64-B60C-6944C3C1826D}" type="presOf" srcId="{031E22B6-B8D5-4D77-A336-43A56B21E23D}" destId="{5D25F8FC-DED8-4923-97E1-D7CA3E47BE25}" srcOrd="0" destOrd="0" presId="urn:microsoft.com/office/officeart/2005/8/layout/hierarchy1"/>
    <dgm:cxn modelId="{3ED23EEA-154D-4771-A596-6C150E34E6F8}" type="presOf" srcId="{7620CF4D-D73A-47C7-9DD9-50C572CB8C74}" destId="{88157470-BA90-48FD-8BCC-145BA8389C56}" srcOrd="0" destOrd="0" presId="urn:microsoft.com/office/officeart/2005/8/layout/hierarchy1"/>
    <dgm:cxn modelId="{B4A7DB33-BAB9-44EE-90FC-4241209617A2}" type="presOf" srcId="{1207FD38-9C63-4955-8DD0-5794C890B29D}" destId="{5866AD83-6733-4733-A55B-F946183F0DDE}" srcOrd="0" destOrd="0" presId="urn:microsoft.com/office/officeart/2005/8/layout/hierarchy1"/>
    <dgm:cxn modelId="{379AA28B-E4A1-4288-A9B3-6059A66A438E}" type="presOf" srcId="{D059C3EA-E818-4FAE-865A-0A6FE1DAED84}" destId="{26E41E73-8049-4865-81AB-9FE6C982ADC8}" srcOrd="0" destOrd="0" presId="urn:microsoft.com/office/officeart/2005/8/layout/hierarchy1"/>
    <dgm:cxn modelId="{BB5BCC61-5750-4BB4-B23A-B8129EE4EB97}" srcId="{BD240828-5860-480F-A6B9-E8E4D76D32B1}" destId="{1207FD38-9C63-4955-8DD0-5794C890B29D}" srcOrd="1" destOrd="0" parTransId="{58670395-ACB7-4923-B736-F1D86B1DFA78}" sibTransId="{6C56DD79-2E81-46A6-9401-4C959AF37E84}"/>
    <dgm:cxn modelId="{79C323A3-9253-45DB-9402-92AB48B5226F}" type="presOf" srcId="{55B8CB4E-E3CA-4F30-9210-4A33BF0A4327}" destId="{A6504F5C-5D6C-4A61-B38C-22C2A3258017}" srcOrd="0" destOrd="0" presId="urn:microsoft.com/office/officeart/2005/8/layout/hierarchy1"/>
    <dgm:cxn modelId="{C5EC28FB-A062-43C8-A199-5DC63609BE2C}" srcId="{BD240828-5860-480F-A6B9-E8E4D76D32B1}" destId="{7620CF4D-D73A-47C7-9DD9-50C572CB8C74}" srcOrd="0" destOrd="0" parTransId="{031E22B6-B8D5-4D77-A336-43A56B21E23D}" sibTransId="{F047BAE5-F0C2-4014-A3BE-88F96C4C46FD}"/>
    <dgm:cxn modelId="{4A73978C-BB8F-4324-A3DA-DB337AAC5A8C}" type="presOf" srcId="{AEAE4015-64DD-4686-8C3F-F14D4DB005B3}" destId="{83AC1364-08C4-4F7F-927B-9A543B59935C}" srcOrd="0" destOrd="0" presId="urn:microsoft.com/office/officeart/2005/8/layout/hierarchy1"/>
    <dgm:cxn modelId="{EC8CFB92-6074-4B93-B54B-07CAE6CF1B41}" type="presOf" srcId="{EABFAA83-6598-4314-AB76-BC87C67CEC6D}" destId="{E172BACF-738F-4AD6-919E-21EF83CC4AE8}" srcOrd="0" destOrd="0" presId="urn:microsoft.com/office/officeart/2005/8/layout/hierarchy1"/>
    <dgm:cxn modelId="{B932BCBF-2B8B-4C59-87F2-D32FCF7D1D37}" srcId="{AEAE4015-64DD-4686-8C3F-F14D4DB005B3}" destId="{D059C3EA-E818-4FAE-865A-0A6FE1DAED84}" srcOrd="0" destOrd="0" parTransId="{0CD1C9A9-50B9-4049-97FB-4FE9DD688907}" sibTransId="{367DA3C4-A597-4D30-93B1-1A3A69718120}"/>
    <dgm:cxn modelId="{95F13803-1F25-47FF-96A4-0B0C33A3B393}" srcId="{D059C3EA-E818-4FAE-865A-0A6FE1DAED84}" destId="{BD240828-5860-480F-A6B9-E8E4D76D32B1}" srcOrd="0" destOrd="0" parTransId="{A5D4752C-0ECD-460F-BC49-EF363744A891}" sibTransId="{5F5E58EA-9EE1-4EDB-A4C9-8AA0E022A70E}"/>
    <dgm:cxn modelId="{8B8B3D25-7AF7-4294-8253-52A1E336A3C7}" srcId="{D6F05AC1-C8E1-4180-B2B0-BAAB3572652C}" destId="{4A7887F7-E472-4258-85FB-3740CE545F4D}" srcOrd="0" destOrd="0" parTransId="{EABFAA83-6598-4314-AB76-BC87C67CEC6D}" sibTransId="{449AFFE0-F9BC-4566-8E3B-62C5BAE9BF73}"/>
    <dgm:cxn modelId="{198120C2-AA80-419F-8FDB-A315449BD670}" type="presOf" srcId="{58670395-ACB7-4923-B736-F1D86B1DFA78}" destId="{7D3CBE8F-EAA4-4664-9D62-5781142F7797}" srcOrd="0" destOrd="0" presId="urn:microsoft.com/office/officeart/2005/8/layout/hierarchy1"/>
    <dgm:cxn modelId="{4050687B-1E8C-46A9-86CA-A3E666033061}" type="presParOf" srcId="{83AC1364-08C4-4F7F-927B-9A543B59935C}" destId="{8681924A-E1D1-461E-9496-4872B2B75623}" srcOrd="0" destOrd="0" presId="urn:microsoft.com/office/officeart/2005/8/layout/hierarchy1"/>
    <dgm:cxn modelId="{0367DB13-12A1-4A14-B6A5-4714EF455869}" type="presParOf" srcId="{8681924A-E1D1-461E-9496-4872B2B75623}" destId="{499469F6-E91D-48F8-B165-F5F5EACDDF5D}" srcOrd="0" destOrd="0" presId="urn:microsoft.com/office/officeart/2005/8/layout/hierarchy1"/>
    <dgm:cxn modelId="{B9875303-6052-43C0-A0C5-687DA0F0C8C1}" type="presParOf" srcId="{499469F6-E91D-48F8-B165-F5F5EACDDF5D}" destId="{7020EF63-23B5-4AE2-A378-850C445A4C89}" srcOrd="0" destOrd="0" presId="urn:microsoft.com/office/officeart/2005/8/layout/hierarchy1"/>
    <dgm:cxn modelId="{19F450B6-5661-457E-83DC-A7F4264C63C9}" type="presParOf" srcId="{499469F6-E91D-48F8-B165-F5F5EACDDF5D}" destId="{26E41E73-8049-4865-81AB-9FE6C982ADC8}" srcOrd="1" destOrd="0" presId="urn:microsoft.com/office/officeart/2005/8/layout/hierarchy1"/>
    <dgm:cxn modelId="{2AC8C960-66D7-4B28-B794-26C8A5844147}" type="presParOf" srcId="{8681924A-E1D1-461E-9496-4872B2B75623}" destId="{B8D53207-D0F1-4815-81F6-0581CC88A334}" srcOrd="1" destOrd="0" presId="urn:microsoft.com/office/officeart/2005/8/layout/hierarchy1"/>
    <dgm:cxn modelId="{EA81C109-5D1C-495B-8356-CCAB12956862}" type="presParOf" srcId="{B8D53207-D0F1-4815-81F6-0581CC88A334}" destId="{BFEFDABB-B336-4155-93A3-89B8BDC8BA14}" srcOrd="0" destOrd="0" presId="urn:microsoft.com/office/officeart/2005/8/layout/hierarchy1"/>
    <dgm:cxn modelId="{B7F1A04A-C4E7-42DE-BD69-ECA0746C3817}" type="presParOf" srcId="{B8D53207-D0F1-4815-81F6-0581CC88A334}" destId="{AE74EF9F-D5FC-4F14-83A9-834BAE56B59D}" srcOrd="1" destOrd="0" presId="urn:microsoft.com/office/officeart/2005/8/layout/hierarchy1"/>
    <dgm:cxn modelId="{52EC9014-5DF2-4CC1-95D5-0EE31FDAFD12}" type="presParOf" srcId="{AE74EF9F-D5FC-4F14-83A9-834BAE56B59D}" destId="{C8C7E93B-9001-4BC6-8342-DD9D9C70DEEB}" srcOrd="0" destOrd="0" presId="urn:microsoft.com/office/officeart/2005/8/layout/hierarchy1"/>
    <dgm:cxn modelId="{3E267D68-235C-494E-BBF6-279CCF7683CE}" type="presParOf" srcId="{C8C7E93B-9001-4BC6-8342-DD9D9C70DEEB}" destId="{432DB847-B611-4346-8B15-00C21BF964E3}" srcOrd="0" destOrd="0" presId="urn:microsoft.com/office/officeart/2005/8/layout/hierarchy1"/>
    <dgm:cxn modelId="{FF84BFFE-79BC-4157-A583-C3B619105F28}" type="presParOf" srcId="{C8C7E93B-9001-4BC6-8342-DD9D9C70DEEB}" destId="{A3D2B875-84B6-4497-BEB3-3B142F26A17C}" srcOrd="1" destOrd="0" presId="urn:microsoft.com/office/officeart/2005/8/layout/hierarchy1"/>
    <dgm:cxn modelId="{301FDCFD-CCA3-4EDD-B9D1-B69730F9FB0E}" type="presParOf" srcId="{AE74EF9F-D5FC-4F14-83A9-834BAE56B59D}" destId="{1045ED69-C4AD-4399-BF0C-07C4628F55B5}" srcOrd="1" destOrd="0" presId="urn:microsoft.com/office/officeart/2005/8/layout/hierarchy1"/>
    <dgm:cxn modelId="{AAE3693C-0BBC-4BC1-AD33-39BE2EFB6C62}" type="presParOf" srcId="{1045ED69-C4AD-4399-BF0C-07C4628F55B5}" destId="{5D25F8FC-DED8-4923-97E1-D7CA3E47BE25}" srcOrd="0" destOrd="0" presId="urn:microsoft.com/office/officeart/2005/8/layout/hierarchy1"/>
    <dgm:cxn modelId="{DD7F4B9B-12D2-41C9-A63E-57C8BB3CA98E}" type="presParOf" srcId="{1045ED69-C4AD-4399-BF0C-07C4628F55B5}" destId="{9D47D4D5-B228-4A8D-8A07-F315CBCF7CF0}" srcOrd="1" destOrd="0" presId="urn:microsoft.com/office/officeart/2005/8/layout/hierarchy1"/>
    <dgm:cxn modelId="{E0EFD997-951D-429B-B928-57DBDF672D8B}" type="presParOf" srcId="{9D47D4D5-B228-4A8D-8A07-F315CBCF7CF0}" destId="{F82D16DD-C0B4-40C7-B97F-89FADDB83872}" srcOrd="0" destOrd="0" presId="urn:microsoft.com/office/officeart/2005/8/layout/hierarchy1"/>
    <dgm:cxn modelId="{AFC007B9-AB3B-4E7E-BC25-935D5960013B}" type="presParOf" srcId="{F82D16DD-C0B4-40C7-B97F-89FADDB83872}" destId="{B8E41502-926C-408F-A936-3B1C334D41D0}" srcOrd="0" destOrd="0" presId="urn:microsoft.com/office/officeart/2005/8/layout/hierarchy1"/>
    <dgm:cxn modelId="{E56919E7-605A-4ECC-9DC1-E46B00D96056}" type="presParOf" srcId="{F82D16DD-C0B4-40C7-B97F-89FADDB83872}" destId="{88157470-BA90-48FD-8BCC-145BA8389C56}" srcOrd="1" destOrd="0" presId="urn:microsoft.com/office/officeart/2005/8/layout/hierarchy1"/>
    <dgm:cxn modelId="{64497C27-F1B9-4495-8F73-6C53577C469E}" type="presParOf" srcId="{9D47D4D5-B228-4A8D-8A07-F315CBCF7CF0}" destId="{324E4028-7FE7-4893-834F-47E1E41B66F1}" srcOrd="1" destOrd="0" presId="urn:microsoft.com/office/officeart/2005/8/layout/hierarchy1"/>
    <dgm:cxn modelId="{D19C404B-31B6-4A33-BDBD-2CDD694BD9BB}" type="presParOf" srcId="{1045ED69-C4AD-4399-BF0C-07C4628F55B5}" destId="{7D3CBE8F-EAA4-4664-9D62-5781142F7797}" srcOrd="2" destOrd="0" presId="urn:microsoft.com/office/officeart/2005/8/layout/hierarchy1"/>
    <dgm:cxn modelId="{A061EB9E-1A80-4140-AA18-FBEE72A17006}" type="presParOf" srcId="{1045ED69-C4AD-4399-BF0C-07C4628F55B5}" destId="{117E6213-CBB1-4458-B27E-C5A537C37C36}" srcOrd="3" destOrd="0" presId="urn:microsoft.com/office/officeart/2005/8/layout/hierarchy1"/>
    <dgm:cxn modelId="{065662E3-692D-4B00-9322-060F10A991F6}" type="presParOf" srcId="{117E6213-CBB1-4458-B27E-C5A537C37C36}" destId="{D0C0E959-5013-4020-9E05-C61EE1F60F96}" srcOrd="0" destOrd="0" presId="urn:microsoft.com/office/officeart/2005/8/layout/hierarchy1"/>
    <dgm:cxn modelId="{6AD87005-2463-4E0A-B163-804C1A45BE96}" type="presParOf" srcId="{D0C0E959-5013-4020-9E05-C61EE1F60F96}" destId="{918AD139-6AE2-4C57-83AE-2DBD53B27371}" srcOrd="0" destOrd="0" presId="urn:microsoft.com/office/officeart/2005/8/layout/hierarchy1"/>
    <dgm:cxn modelId="{5C2657D7-76EC-4E1A-B939-AF76D3366E59}" type="presParOf" srcId="{D0C0E959-5013-4020-9E05-C61EE1F60F96}" destId="{5866AD83-6733-4733-A55B-F946183F0DDE}" srcOrd="1" destOrd="0" presId="urn:microsoft.com/office/officeart/2005/8/layout/hierarchy1"/>
    <dgm:cxn modelId="{CE99A444-8EB9-4029-9779-F251AE519053}" type="presParOf" srcId="{117E6213-CBB1-4458-B27E-C5A537C37C36}" destId="{4FBCF3EC-6300-4A9A-B94E-C89F99E9CAA7}" srcOrd="1" destOrd="0" presId="urn:microsoft.com/office/officeart/2005/8/layout/hierarchy1"/>
    <dgm:cxn modelId="{EB6C6255-6C0A-4D5D-A13A-0FD2A744397F}" type="presParOf" srcId="{B8D53207-D0F1-4815-81F6-0581CC88A334}" destId="{A6504F5C-5D6C-4A61-B38C-22C2A3258017}" srcOrd="2" destOrd="0" presId="urn:microsoft.com/office/officeart/2005/8/layout/hierarchy1"/>
    <dgm:cxn modelId="{70012741-A526-492A-BD05-C731DA8886BC}" type="presParOf" srcId="{B8D53207-D0F1-4815-81F6-0581CC88A334}" destId="{2D2F8702-343E-4695-8C95-AC19145E31B3}" srcOrd="3" destOrd="0" presId="urn:microsoft.com/office/officeart/2005/8/layout/hierarchy1"/>
    <dgm:cxn modelId="{58A1DAC3-FA39-4B74-B718-9CBA273DDE36}" type="presParOf" srcId="{2D2F8702-343E-4695-8C95-AC19145E31B3}" destId="{F544E51D-8BA2-49AC-B7DA-29DECFD644B7}" srcOrd="0" destOrd="0" presId="urn:microsoft.com/office/officeart/2005/8/layout/hierarchy1"/>
    <dgm:cxn modelId="{5C565016-BDDD-4C72-B3CC-2680D18E7ADB}" type="presParOf" srcId="{F544E51D-8BA2-49AC-B7DA-29DECFD644B7}" destId="{7EB4C032-93CB-480A-9396-C62A8022E6B6}" srcOrd="0" destOrd="0" presId="urn:microsoft.com/office/officeart/2005/8/layout/hierarchy1"/>
    <dgm:cxn modelId="{F4ACAA69-BC7E-4609-A150-87E1D2BE5148}" type="presParOf" srcId="{F544E51D-8BA2-49AC-B7DA-29DECFD644B7}" destId="{C26E2BBE-9B28-40C7-A9DF-BEE71DA2EF70}" srcOrd="1" destOrd="0" presId="urn:microsoft.com/office/officeart/2005/8/layout/hierarchy1"/>
    <dgm:cxn modelId="{C9D6A9EC-C0F2-43CE-A54C-990FE5CE095D}" type="presParOf" srcId="{2D2F8702-343E-4695-8C95-AC19145E31B3}" destId="{68AF5A10-6C12-4B6C-8E9D-2C13F6EEE74F}" srcOrd="1" destOrd="0" presId="urn:microsoft.com/office/officeart/2005/8/layout/hierarchy1"/>
    <dgm:cxn modelId="{36BFBBB5-943E-4A45-8A83-2DA818D4D41A}" type="presParOf" srcId="{68AF5A10-6C12-4B6C-8E9D-2C13F6EEE74F}" destId="{E172BACF-738F-4AD6-919E-21EF83CC4AE8}" srcOrd="0" destOrd="0" presId="urn:microsoft.com/office/officeart/2005/8/layout/hierarchy1"/>
    <dgm:cxn modelId="{EFA45152-2EDF-4916-8682-8E3635301397}" type="presParOf" srcId="{68AF5A10-6C12-4B6C-8E9D-2C13F6EEE74F}" destId="{D5205DFD-236B-4EEF-BEB3-64118C59C485}" srcOrd="1" destOrd="0" presId="urn:microsoft.com/office/officeart/2005/8/layout/hierarchy1"/>
    <dgm:cxn modelId="{749A8176-4032-4EE4-B12B-89E23AF3DFCD}" type="presParOf" srcId="{D5205DFD-236B-4EEF-BEB3-64118C59C485}" destId="{CB2BC845-BEB9-4EF4-A6B8-D766BF201FE5}" srcOrd="0" destOrd="0" presId="urn:microsoft.com/office/officeart/2005/8/layout/hierarchy1"/>
    <dgm:cxn modelId="{8C9AF09B-FDBC-4CF2-8BFD-3F8A1C0A1B23}" type="presParOf" srcId="{CB2BC845-BEB9-4EF4-A6B8-D766BF201FE5}" destId="{6AB846BF-B1A2-4082-9577-AF5C8C295232}" srcOrd="0" destOrd="0" presId="urn:microsoft.com/office/officeart/2005/8/layout/hierarchy1"/>
    <dgm:cxn modelId="{A2833B63-FF2B-4A26-9885-2D4749733ED5}" type="presParOf" srcId="{CB2BC845-BEB9-4EF4-A6B8-D766BF201FE5}" destId="{C104801F-479E-4114-AC89-533B36D17D69}" srcOrd="1" destOrd="0" presId="urn:microsoft.com/office/officeart/2005/8/layout/hierarchy1"/>
    <dgm:cxn modelId="{66D73BD0-F476-432A-ABB4-9C1967D2C8F2}" type="presParOf" srcId="{D5205DFD-236B-4EEF-BEB3-64118C59C485}" destId="{CADF872A-6903-485E-B746-AA0E7ABE1AB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F20C030-64B1-4893-B916-A9B8D533D8F5}" type="doc">
      <dgm:prSet loTypeId="urn:microsoft.com/office/officeart/2005/8/layout/hierarchy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pPr latinLnBrk="1"/>
          <a:endParaRPr lang="ko-KR" altLang="en-US"/>
        </a:p>
      </dgm:t>
    </dgm:pt>
    <dgm:pt modelId="{FAD56D6A-14B7-462D-B9B1-85FB5F9796D1}">
      <dgm:prSet phldrT="[텍스트]" custT="1"/>
      <dgm:spPr/>
      <dgm:t>
        <a:bodyPr/>
        <a:lstStyle/>
        <a:p>
          <a:pPr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CN" altLang="en-US" sz="1600" b="1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可以选</a:t>
          </a:r>
          <a:r>
            <a:rPr lang="en-US" altLang="zh-CN" sz="1600" b="1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21</a:t>
          </a:r>
          <a:r>
            <a:rPr lang="zh-CN" altLang="en-US" sz="1600" b="1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个</a:t>
          </a:r>
          <a:endParaRPr lang="en-US" altLang="zh-CN" sz="1600" b="1" dirty="0" smtClean="0"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CN" altLang="en-US" sz="1600" b="1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endParaRPr lang="ko-KR" altLang="en-US" sz="1600" b="1" dirty="0">
            <a:latin typeface="BigYoungBoldGB2.0" panose="02010604000000000000" pitchFamily="2" charset="-122"/>
          </a:endParaRPr>
        </a:p>
      </dgm:t>
    </dgm:pt>
    <dgm:pt modelId="{64A58389-EFBC-4386-81B6-BF20C51E7E41}" type="parTrans" cxnId="{838C421A-9982-4E79-A78E-B112224AED1C}">
      <dgm:prSet/>
      <dgm:spPr/>
      <dgm:t>
        <a:bodyPr/>
        <a:lstStyle/>
        <a:p>
          <a:pPr latinLnBrk="1"/>
          <a:endParaRPr lang="ko-KR" altLang="en-US" b="1">
            <a:latin typeface="BigYoungBoldGB2.0" panose="02010604000000000000" pitchFamily="2" charset="-122"/>
          </a:endParaRPr>
        </a:p>
      </dgm:t>
    </dgm:pt>
    <dgm:pt modelId="{DD116180-85C2-434A-ACCC-FB2278682029}" type="sibTrans" cxnId="{838C421A-9982-4E79-A78E-B112224AED1C}">
      <dgm:prSet/>
      <dgm:spPr/>
      <dgm:t>
        <a:bodyPr/>
        <a:lstStyle/>
        <a:p>
          <a:pPr latinLnBrk="1"/>
          <a:endParaRPr lang="ko-KR" altLang="en-US" b="1">
            <a:latin typeface="BigYoungBoldGB2.0" panose="02010604000000000000" pitchFamily="2" charset="-122"/>
          </a:endParaRPr>
        </a:p>
      </dgm:t>
    </dgm:pt>
    <dgm:pt modelId="{ABE64849-226C-4F77-BC31-E0AB730CCF70}">
      <dgm:prSet phldrT="[텍스트]" custT="1"/>
      <dgm:spPr/>
      <dgm:t>
        <a:bodyPr/>
        <a:lstStyle/>
        <a:p>
          <a:pPr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CN" altLang="en-US" sz="1600" b="1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韩国学讲座</a:t>
          </a:r>
          <a:r>
            <a:rPr lang="en-US" sz="1600" b="1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*</a:t>
          </a:r>
        </a:p>
        <a:p>
          <a:pPr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US" sz="1600" b="1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(6</a:t>
          </a:r>
          <a:r>
            <a:rPr lang="zh-CN" altLang="en-US" sz="1600" b="1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r>
            <a:rPr lang="en-US" sz="1600" b="1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)</a:t>
          </a:r>
          <a:endParaRPr lang="ko-KR" altLang="en-US" sz="1600" b="1" dirty="0">
            <a:solidFill>
              <a:srgbClr val="001848"/>
            </a:solidFill>
            <a:latin typeface="BigYoungBoldGB2.0" panose="02010604000000000000" pitchFamily="2" charset="-122"/>
          </a:endParaRPr>
        </a:p>
      </dgm:t>
    </dgm:pt>
    <dgm:pt modelId="{933E8D2F-2551-45A5-AF7E-9F0E4A1CF2FF}" type="parTrans" cxnId="{899566CB-7E91-4F70-85EC-363497AF4D97}">
      <dgm:prSet/>
      <dgm:spPr/>
      <dgm:t>
        <a:bodyPr/>
        <a:lstStyle/>
        <a:p>
          <a:pPr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ko-KR" altLang="en-US" sz="1600" b="1">
            <a:latin typeface="BigYoungBoldGB2.0" panose="02010604000000000000" pitchFamily="2" charset="-122"/>
          </a:endParaRPr>
        </a:p>
      </dgm:t>
    </dgm:pt>
    <dgm:pt modelId="{D2092682-0D71-4EDC-98DF-2496C4F136D1}" type="sibTrans" cxnId="{899566CB-7E91-4F70-85EC-363497AF4D97}">
      <dgm:prSet/>
      <dgm:spPr/>
      <dgm:t>
        <a:bodyPr/>
        <a:lstStyle/>
        <a:p>
          <a:pPr latinLnBrk="1"/>
          <a:endParaRPr lang="ko-KR" altLang="en-US" b="1">
            <a:latin typeface="BigYoungBoldGB2.0" panose="02010604000000000000" pitchFamily="2" charset="-122"/>
          </a:endParaRPr>
        </a:p>
      </dgm:t>
    </dgm:pt>
    <dgm:pt modelId="{150297AF-93E4-4F45-8106-B49CF5396809}">
      <dgm:prSet phldrT="[텍스트]" custT="1"/>
      <dgm:spPr/>
      <dgm:t>
        <a:bodyPr/>
        <a:lstStyle/>
        <a:p>
          <a:pPr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ja-JP" sz="1600" b="1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学部科目</a:t>
          </a:r>
          <a:endParaRPr lang="en-US" altLang="ja-JP" sz="1600" b="1" dirty="0" smtClean="0">
            <a:solidFill>
              <a:srgbClr val="660033"/>
            </a:solidFill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en-US" sz="1600" b="1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(15</a:t>
          </a:r>
          <a:r>
            <a:rPr lang="zh-CN" altLang="en-US" sz="1600" b="1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r>
            <a:rPr lang="en-US" sz="1600" b="1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)</a:t>
          </a:r>
          <a:endParaRPr lang="ko-KR" altLang="en-US" sz="1600" b="1" dirty="0">
            <a:solidFill>
              <a:srgbClr val="660033"/>
            </a:solidFill>
            <a:latin typeface="BigYoungBoldGB2.0" panose="02010604000000000000" pitchFamily="2" charset="-122"/>
          </a:endParaRPr>
        </a:p>
      </dgm:t>
    </dgm:pt>
    <dgm:pt modelId="{D10CB9F7-0D9B-41D8-9224-26B35462D16F}" type="parTrans" cxnId="{F16BA381-2DCA-45D7-8516-51AED1DE4FCD}">
      <dgm:prSet/>
      <dgm:spPr/>
      <dgm:t>
        <a:bodyPr/>
        <a:lstStyle/>
        <a:p>
          <a:pPr latinLnBrk="1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ko-KR" altLang="en-US" sz="1600" b="1">
            <a:latin typeface="BigYoungBoldGB2.0" panose="02010604000000000000" pitchFamily="2" charset="-122"/>
          </a:endParaRPr>
        </a:p>
      </dgm:t>
    </dgm:pt>
    <dgm:pt modelId="{891B5152-6A0D-451A-A043-724734ABC1C6}" type="sibTrans" cxnId="{F16BA381-2DCA-45D7-8516-51AED1DE4FCD}">
      <dgm:prSet/>
      <dgm:spPr/>
      <dgm:t>
        <a:bodyPr/>
        <a:lstStyle/>
        <a:p>
          <a:pPr latinLnBrk="1"/>
          <a:endParaRPr lang="ko-KR" altLang="en-US" b="1">
            <a:latin typeface="BigYoungBoldGB2.0" panose="02010604000000000000" pitchFamily="2" charset="-122"/>
          </a:endParaRPr>
        </a:p>
      </dgm:t>
    </dgm:pt>
    <dgm:pt modelId="{3C629004-8D3A-4E24-8AAB-691A2A4B81E5}" type="pres">
      <dgm:prSet presAssocID="{AF20C030-64B1-4893-B916-A9B8D533D8F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C089B9D-FB6C-4F24-B679-0FB2E4079DCA}" type="pres">
      <dgm:prSet presAssocID="{FAD56D6A-14B7-462D-B9B1-85FB5F9796D1}" presName="hierRoot1" presStyleCnt="0"/>
      <dgm:spPr/>
    </dgm:pt>
    <dgm:pt modelId="{3D89B3CB-98D1-480E-942A-684778BD6119}" type="pres">
      <dgm:prSet presAssocID="{FAD56D6A-14B7-462D-B9B1-85FB5F9796D1}" presName="composite" presStyleCnt="0"/>
      <dgm:spPr/>
    </dgm:pt>
    <dgm:pt modelId="{26439D25-4099-409D-AFA2-F6AD5FFF51E0}" type="pres">
      <dgm:prSet presAssocID="{FAD56D6A-14B7-462D-B9B1-85FB5F9796D1}" presName="background" presStyleLbl="node0" presStyleIdx="0" presStyleCnt="1"/>
      <dgm:spPr/>
    </dgm:pt>
    <dgm:pt modelId="{29E75839-E37C-47BF-ABBC-4F594F1BEDA5}" type="pres">
      <dgm:prSet presAssocID="{FAD56D6A-14B7-462D-B9B1-85FB5F9796D1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01013FE-EC75-4C94-864B-3FE847A769F0}" type="pres">
      <dgm:prSet presAssocID="{FAD56D6A-14B7-462D-B9B1-85FB5F9796D1}" presName="hierChild2" presStyleCnt="0"/>
      <dgm:spPr/>
    </dgm:pt>
    <dgm:pt modelId="{A0C07502-A2CA-4754-BFE7-7C6D47247758}" type="pres">
      <dgm:prSet presAssocID="{933E8D2F-2551-45A5-AF7E-9F0E4A1CF2FF}" presName="Name10" presStyleLbl="parChTrans1D2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7790BA4C-2B09-46AC-9ED4-58006E192F74}" type="pres">
      <dgm:prSet presAssocID="{ABE64849-226C-4F77-BC31-E0AB730CCF70}" presName="hierRoot2" presStyleCnt="0"/>
      <dgm:spPr/>
    </dgm:pt>
    <dgm:pt modelId="{57AEDFD5-0C98-4B8B-8F94-66BCA3ED79AC}" type="pres">
      <dgm:prSet presAssocID="{ABE64849-226C-4F77-BC31-E0AB730CCF70}" presName="composite2" presStyleCnt="0"/>
      <dgm:spPr/>
    </dgm:pt>
    <dgm:pt modelId="{6CF0B95D-D9CD-421E-9CD3-2753E066D78F}" type="pres">
      <dgm:prSet presAssocID="{ABE64849-226C-4F77-BC31-E0AB730CCF70}" presName="background2" presStyleLbl="node2" presStyleIdx="0" presStyleCnt="2"/>
      <dgm:spPr/>
    </dgm:pt>
    <dgm:pt modelId="{17A3825A-6989-4E5D-A9A2-64498676ABF2}" type="pres">
      <dgm:prSet presAssocID="{ABE64849-226C-4F77-BC31-E0AB730CCF70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FE68310B-3A65-4959-AA47-62CE4D317459}" type="pres">
      <dgm:prSet presAssocID="{ABE64849-226C-4F77-BC31-E0AB730CCF70}" presName="hierChild3" presStyleCnt="0"/>
      <dgm:spPr/>
    </dgm:pt>
    <dgm:pt modelId="{27B8302F-55BA-43CB-B45F-CAE91A621F7C}" type="pres">
      <dgm:prSet presAssocID="{D10CB9F7-0D9B-41D8-9224-26B35462D16F}" presName="Name10" presStyleLbl="parChTrans1D2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9692218D-991D-4592-A797-BAE73F3C0F6B}" type="pres">
      <dgm:prSet presAssocID="{150297AF-93E4-4F45-8106-B49CF5396809}" presName="hierRoot2" presStyleCnt="0"/>
      <dgm:spPr/>
    </dgm:pt>
    <dgm:pt modelId="{570BEDF5-0F5A-4C43-9CDC-7322979BE259}" type="pres">
      <dgm:prSet presAssocID="{150297AF-93E4-4F45-8106-B49CF5396809}" presName="composite2" presStyleCnt="0"/>
      <dgm:spPr/>
    </dgm:pt>
    <dgm:pt modelId="{E5B0BCA0-74F9-47A1-9B0C-4E8CC6AD5462}" type="pres">
      <dgm:prSet presAssocID="{150297AF-93E4-4F45-8106-B49CF5396809}" presName="background2" presStyleLbl="node2" presStyleIdx="1" presStyleCnt="2"/>
      <dgm:spPr/>
    </dgm:pt>
    <dgm:pt modelId="{956D5B8C-6417-4514-9246-496B80605920}" type="pres">
      <dgm:prSet presAssocID="{150297AF-93E4-4F45-8106-B49CF5396809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4913026-357C-467D-908C-7545FCBECDA4}" type="pres">
      <dgm:prSet presAssocID="{150297AF-93E4-4F45-8106-B49CF5396809}" presName="hierChild3" presStyleCnt="0"/>
      <dgm:spPr/>
    </dgm:pt>
  </dgm:ptLst>
  <dgm:cxnLst>
    <dgm:cxn modelId="{35F96CA5-A3F3-4141-8687-4FE158A9BA73}" type="presOf" srcId="{150297AF-93E4-4F45-8106-B49CF5396809}" destId="{956D5B8C-6417-4514-9246-496B80605920}" srcOrd="0" destOrd="0" presId="urn:microsoft.com/office/officeart/2005/8/layout/hierarchy1"/>
    <dgm:cxn modelId="{838C421A-9982-4E79-A78E-B112224AED1C}" srcId="{AF20C030-64B1-4893-B916-A9B8D533D8F5}" destId="{FAD56D6A-14B7-462D-B9B1-85FB5F9796D1}" srcOrd="0" destOrd="0" parTransId="{64A58389-EFBC-4386-81B6-BF20C51E7E41}" sibTransId="{DD116180-85C2-434A-ACCC-FB2278682029}"/>
    <dgm:cxn modelId="{899566CB-7E91-4F70-85EC-363497AF4D97}" srcId="{FAD56D6A-14B7-462D-B9B1-85FB5F9796D1}" destId="{ABE64849-226C-4F77-BC31-E0AB730CCF70}" srcOrd="0" destOrd="0" parTransId="{933E8D2F-2551-45A5-AF7E-9F0E4A1CF2FF}" sibTransId="{D2092682-0D71-4EDC-98DF-2496C4F136D1}"/>
    <dgm:cxn modelId="{96EBB82D-A4D2-4B8F-89C8-C70E876B7DF8}" type="presOf" srcId="{933E8D2F-2551-45A5-AF7E-9F0E4A1CF2FF}" destId="{A0C07502-A2CA-4754-BFE7-7C6D47247758}" srcOrd="0" destOrd="0" presId="urn:microsoft.com/office/officeart/2005/8/layout/hierarchy1"/>
    <dgm:cxn modelId="{F16BA381-2DCA-45D7-8516-51AED1DE4FCD}" srcId="{FAD56D6A-14B7-462D-B9B1-85FB5F9796D1}" destId="{150297AF-93E4-4F45-8106-B49CF5396809}" srcOrd="1" destOrd="0" parTransId="{D10CB9F7-0D9B-41D8-9224-26B35462D16F}" sibTransId="{891B5152-6A0D-451A-A043-724734ABC1C6}"/>
    <dgm:cxn modelId="{964738C3-391D-4EFF-BFDD-6B9613D7BF64}" type="presOf" srcId="{AF20C030-64B1-4893-B916-A9B8D533D8F5}" destId="{3C629004-8D3A-4E24-8AAB-691A2A4B81E5}" srcOrd="0" destOrd="0" presId="urn:microsoft.com/office/officeart/2005/8/layout/hierarchy1"/>
    <dgm:cxn modelId="{3B5640F2-9480-48F0-AA6A-6CDB213DE8A8}" type="presOf" srcId="{D10CB9F7-0D9B-41D8-9224-26B35462D16F}" destId="{27B8302F-55BA-43CB-B45F-CAE91A621F7C}" srcOrd="0" destOrd="0" presId="urn:microsoft.com/office/officeart/2005/8/layout/hierarchy1"/>
    <dgm:cxn modelId="{CE5AAC1D-9B85-4739-A47B-A49845272F58}" type="presOf" srcId="{ABE64849-226C-4F77-BC31-E0AB730CCF70}" destId="{17A3825A-6989-4E5D-A9A2-64498676ABF2}" srcOrd="0" destOrd="0" presId="urn:microsoft.com/office/officeart/2005/8/layout/hierarchy1"/>
    <dgm:cxn modelId="{35B70856-5E19-4E80-8F94-373E7B11FD28}" type="presOf" srcId="{FAD56D6A-14B7-462D-B9B1-85FB5F9796D1}" destId="{29E75839-E37C-47BF-ABBC-4F594F1BEDA5}" srcOrd="0" destOrd="0" presId="urn:microsoft.com/office/officeart/2005/8/layout/hierarchy1"/>
    <dgm:cxn modelId="{59BA4AE4-82E4-4306-A15B-A3FF3199A2B9}" type="presParOf" srcId="{3C629004-8D3A-4E24-8AAB-691A2A4B81E5}" destId="{4C089B9D-FB6C-4F24-B679-0FB2E4079DCA}" srcOrd="0" destOrd="0" presId="urn:microsoft.com/office/officeart/2005/8/layout/hierarchy1"/>
    <dgm:cxn modelId="{5F51F15F-E136-41EC-831E-543E2BC4C7D2}" type="presParOf" srcId="{4C089B9D-FB6C-4F24-B679-0FB2E4079DCA}" destId="{3D89B3CB-98D1-480E-942A-684778BD6119}" srcOrd="0" destOrd="0" presId="urn:microsoft.com/office/officeart/2005/8/layout/hierarchy1"/>
    <dgm:cxn modelId="{AFBE7E62-2047-42DA-82CF-682F130EF215}" type="presParOf" srcId="{3D89B3CB-98D1-480E-942A-684778BD6119}" destId="{26439D25-4099-409D-AFA2-F6AD5FFF51E0}" srcOrd="0" destOrd="0" presId="urn:microsoft.com/office/officeart/2005/8/layout/hierarchy1"/>
    <dgm:cxn modelId="{568D8935-62A4-4ABE-B3CE-33A000F88358}" type="presParOf" srcId="{3D89B3CB-98D1-480E-942A-684778BD6119}" destId="{29E75839-E37C-47BF-ABBC-4F594F1BEDA5}" srcOrd="1" destOrd="0" presId="urn:microsoft.com/office/officeart/2005/8/layout/hierarchy1"/>
    <dgm:cxn modelId="{DAA7B788-E52C-45EF-9DB1-5F6F4E1774C5}" type="presParOf" srcId="{4C089B9D-FB6C-4F24-B679-0FB2E4079DCA}" destId="{A01013FE-EC75-4C94-864B-3FE847A769F0}" srcOrd="1" destOrd="0" presId="urn:microsoft.com/office/officeart/2005/8/layout/hierarchy1"/>
    <dgm:cxn modelId="{FFECA246-7B3F-441F-B31D-83CA9C6FEA8A}" type="presParOf" srcId="{A01013FE-EC75-4C94-864B-3FE847A769F0}" destId="{A0C07502-A2CA-4754-BFE7-7C6D47247758}" srcOrd="0" destOrd="0" presId="urn:microsoft.com/office/officeart/2005/8/layout/hierarchy1"/>
    <dgm:cxn modelId="{8CFB9690-F0F9-4956-BAAB-18A273FC515F}" type="presParOf" srcId="{A01013FE-EC75-4C94-864B-3FE847A769F0}" destId="{7790BA4C-2B09-46AC-9ED4-58006E192F74}" srcOrd="1" destOrd="0" presId="urn:microsoft.com/office/officeart/2005/8/layout/hierarchy1"/>
    <dgm:cxn modelId="{8C3200E4-7E2E-496E-BA1F-2D9C82C43EDE}" type="presParOf" srcId="{7790BA4C-2B09-46AC-9ED4-58006E192F74}" destId="{57AEDFD5-0C98-4B8B-8F94-66BCA3ED79AC}" srcOrd="0" destOrd="0" presId="urn:microsoft.com/office/officeart/2005/8/layout/hierarchy1"/>
    <dgm:cxn modelId="{3A5D5BA3-4A62-4AC1-B5D5-EEFD05B1E15D}" type="presParOf" srcId="{57AEDFD5-0C98-4B8B-8F94-66BCA3ED79AC}" destId="{6CF0B95D-D9CD-421E-9CD3-2753E066D78F}" srcOrd="0" destOrd="0" presId="urn:microsoft.com/office/officeart/2005/8/layout/hierarchy1"/>
    <dgm:cxn modelId="{B1FF8E09-5787-46BF-BF82-FD508F82F030}" type="presParOf" srcId="{57AEDFD5-0C98-4B8B-8F94-66BCA3ED79AC}" destId="{17A3825A-6989-4E5D-A9A2-64498676ABF2}" srcOrd="1" destOrd="0" presId="urn:microsoft.com/office/officeart/2005/8/layout/hierarchy1"/>
    <dgm:cxn modelId="{D682D81B-F592-459F-876F-EB6D21A129F8}" type="presParOf" srcId="{7790BA4C-2B09-46AC-9ED4-58006E192F74}" destId="{FE68310B-3A65-4959-AA47-62CE4D317459}" srcOrd="1" destOrd="0" presId="urn:microsoft.com/office/officeart/2005/8/layout/hierarchy1"/>
    <dgm:cxn modelId="{3F94D64B-97E5-4711-A643-53793FDA43F4}" type="presParOf" srcId="{A01013FE-EC75-4C94-864B-3FE847A769F0}" destId="{27B8302F-55BA-43CB-B45F-CAE91A621F7C}" srcOrd="2" destOrd="0" presId="urn:microsoft.com/office/officeart/2005/8/layout/hierarchy1"/>
    <dgm:cxn modelId="{B3D43C85-D012-43A0-BB5D-CAB610118054}" type="presParOf" srcId="{A01013FE-EC75-4C94-864B-3FE847A769F0}" destId="{9692218D-991D-4592-A797-BAE73F3C0F6B}" srcOrd="3" destOrd="0" presId="urn:microsoft.com/office/officeart/2005/8/layout/hierarchy1"/>
    <dgm:cxn modelId="{CACD2CFD-A2AF-4FE4-8663-E20144ADD8B2}" type="presParOf" srcId="{9692218D-991D-4592-A797-BAE73F3C0F6B}" destId="{570BEDF5-0F5A-4C43-9CDC-7322979BE259}" srcOrd="0" destOrd="0" presId="urn:microsoft.com/office/officeart/2005/8/layout/hierarchy1"/>
    <dgm:cxn modelId="{4EA1EE62-4E84-4CBC-B772-865FCB2205D6}" type="presParOf" srcId="{570BEDF5-0F5A-4C43-9CDC-7322979BE259}" destId="{E5B0BCA0-74F9-47A1-9B0C-4E8CC6AD5462}" srcOrd="0" destOrd="0" presId="urn:microsoft.com/office/officeart/2005/8/layout/hierarchy1"/>
    <dgm:cxn modelId="{6EB90C9D-2164-43E9-AB77-53921D73A215}" type="presParOf" srcId="{570BEDF5-0F5A-4C43-9CDC-7322979BE259}" destId="{956D5B8C-6417-4514-9246-496B80605920}" srcOrd="1" destOrd="0" presId="urn:microsoft.com/office/officeart/2005/8/layout/hierarchy1"/>
    <dgm:cxn modelId="{FA70FC69-7159-41A4-935F-42B48819019A}" type="presParOf" srcId="{9692218D-991D-4592-A797-BAE73F3C0F6B}" destId="{74913026-357C-467D-908C-7545FCBECDA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71C5C7-AB0D-4E2E-AAC4-5ED3991F456D}">
      <dsp:nvSpPr>
        <dsp:cNvPr id="0" name=""/>
        <dsp:cNvSpPr/>
      </dsp:nvSpPr>
      <dsp:spPr>
        <a:xfrm>
          <a:off x="4338" y="1052267"/>
          <a:ext cx="1761902" cy="298432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第一次提交被推荐学生信息</a:t>
          </a:r>
          <a:endParaRPr lang="ko-KR" altLang="en-US" sz="1800" b="1" kern="1200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sp:txBody>
      <dsp:txXfrm>
        <a:off x="4338" y="1052267"/>
        <a:ext cx="1761902" cy="459304"/>
      </dsp:txXfrm>
    </dsp:sp>
    <dsp:sp modelId="{20E6084C-B7E6-4D53-96BE-BEB6DAB26FB0}">
      <dsp:nvSpPr>
        <dsp:cNvPr id="0" name=""/>
        <dsp:cNvSpPr/>
      </dsp:nvSpPr>
      <dsp:spPr>
        <a:xfrm>
          <a:off x="104180" y="3613744"/>
          <a:ext cx="1974693" cy="17385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11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月</a:t>
          </a:r>
          <a:r>
            <a:rPr lang="en-US" altLang="zh-CN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5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日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（星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期一）</a:t>
          </a:r>
          <a:r>
            <a:rPr lang="en-US" altLang="zh-CN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~11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月</a:t>
          </a:r>
          <a:r>
            <a:rPr lang="en-US" altLang="zh-CN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16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（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星期五）</a:t>
          </a:r>
          <a:endParaRPr lang="ko-KR" altLang="en-US" sz="1400" b="1" kern="1200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sp:txBody>
      <dsp:txXfrm>
        <a:off x="155100" y="3664664"/>
        <a:ext cx="1872853" cy="1636703"/>
      </dsp:txXfrm>
    </dsp:sp>
    <dsp:sp modelId="{D0880FF3-79CD-46AA-BE3D-5D04C173E8B3}">
      <dsp:nvSpPr>
        <dsp:cNvPr id="0" name=""/>
        <dsp:cNvSpPr/>
      </dsp:nvSpPr>
      <dsp:spPr>
        <a:xfrm rot="58290">
          <a:off x="1947619" y="1170768"/>
          <a:ext cx="384637" cy="264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800" b="1" kern="120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sp:txBody>
      <dsp:txXfrm>
        <a:off x="1947625" y="1223065"/>
        <a:ext cx="305181" cy="158912"/>
      </dsp:txXfrm>
    </dsp:sp>
    <dsp:sp modelId="{1CFBD50C-ACEA-4DDE-B4E6-DB8E43B48EDB}">
      <dsp:nvSpPr>
        <dsp:cNvPr id="0" name=""/>
        <dsp:cNvSpPr/>
      </dsp:nvSpPr>
      <dsp:spPr>
        <a:xfrm>
          <a:off x="2491867" y="1093527"/>
          <a:ext cx="1754476" cy="2995494"/>
        </a:xfrm>
        <a:prstGeom prst="roundRect">
          <a:avLst>
            <a:gd name="adj" fmla="val 10000"/>
          </a:avLst>
        </a:prstGeom>
        <a:solidFill>
          <a:schemeClr val="accent4">
            <a:hueOff val="5105758"/>
            <a:satOff val="-5996"/>
            <a:lumOff val="23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l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学生进行网络申请并邮件回复申请表</a:t>
          </a:r>
          <a:endParaRPr lang="ko-KR" altLang="en-US" sz="1800" b="1" kern="1200" dirty="0">
            <a:latin typeface="BigYoungBoldGB2.0" panose="02010604000000000000" pitchFamily="2" charset="-122"/>
          </a:endParaRPr>
        </a:p>
      </dsp:txBody>
      <dsp:txXfrm>
        <a:off x="2491867" y="1093527"/>
        <a:ext cx="1754476" cy="461023"/>
      </dsp:txXfrm>
    </dsp:sp>
    <dsp:sp modelId="{B02EEEFA-FC58-4F2B-88B0-089BE8CFDD73}">
      <dsp:nvSpPr>
        <dsp:cNvPr id="0" name=""/>
        <dsp:cNvSpPr/>
      </dsp:nvSpPr>
      <dsp:spPr>
        <a:xfrm>
          <a:off x="2655680" y="3680800"/>
          <a:ext cx="1897302" cy="16714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5105758"/>
              <a:satOff val="-5996"/>
              <a:lumOff val="230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ko-KR" sz="1400" b="1" u="none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11</a:t>
          </a:r>
          <a:r>
            <a:rPr lang="zh-CN" altLang="en-US" sz="1400" b="1" u="none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月</a:t>
          </a:r>
          <a:r>
            <a:rPr lang="en-US" altLang="zh-CN" sz="1400" b="1" u="none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20</a:t>
          </a:r>
          <a:r>
            <a:rPr lang="zh-CN" altLang="en-US" sz="1400" b="1" u="none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日</a:t>
          </a:r>
          <a:r>
            <a:rPr lang="zh-CN" altLang="en-US" sz="1400" b="1" u="none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（星</a:t>
          </a:r>
          <a:r>
            <a:rPr lang="zh-CN" altLang="en-US" sz="1400" b="1" u="none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期二）</a:t>
          </a:r>
          <a:r>
            <a:rPr lang="en-US" altLang="zh-CN" sz="1400" b="1" u="none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~12</a:t>
          </a:r>
          <a:r>
            <a:rPr lang="zh-CN" altLang="en-US" sz="1400" b="1" u="none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月</a:t>
          </a:r>
          <a:r>
            <a:rPr lang="en-US" altLang="zh-CN" sz="1400" b="1" u="none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21</a:t>
          </a:r>
          <a:r>
            <a:rPr lang="zh-CN" altLang="en-US" sz="1400" b="1" u="none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日</a:t>
          </a:r>
          <a:r>
            <a:rPr lang="zh-CN" altLang="en-US" sz="1400" b="1" u="none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（星期五）</a:t>
          </a:r>
          <a:endParaRPr lang="ko-KR" altLang="en-US" sz="1400" b="1" u="none" kern="1200" dirty="0">
            <a:latin typeface="BigYoungBoldGB2.0" panose="02010604000000000000" pitchFamily="2" charset="-122"/>
          </a:endParaRPr>
        </a:p>
      </dsp:txBody>
      <dsp:txXfrm>
        <a:off x="2704636" y="3729756"/>
        <a:ext cx="1799390" cy="1573575"/>
      </dsp:txXfrm>
    </dsp:sp>
    <dsp:sp modelId="{ECF3391B-9195-460D-94AE-920E4AA913A5}">
      <dsp:nvSpPr>
        <dsp:cNvPr id="0" name=""/>
        <dsp:cNvSpPr/>
      </dsp:nvSpPr>
      <dsp:spPr>
        <a:xfrm rot="21589731">
          <a:off x="4431924" y="1187849"/>
          <a:ext cx="393432" cy="264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6807678"/>
            <a:satOff val="-7995"/>
            <a:lumOff val="307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100" kern="1200"/>
        </a:p>
      </dsp:txBody>
      <dsp:txXfrm>
        <a:off x="4431924" y="1240939"/>
        <a:ext cx="313976" cy="158912"/>
      </dsp:txXfrm>
    </dsp:sp>
    <dsp:sp modelId="{F38D518D-0FC0-4D8D-BBAD-46920D8D18A4}">
      <dsp:nvSpPr>
        <dsp:cNvPr id="0" name=""/>
        <dsp:cNvSpPr/>
      </dsp:nvSpPr>
      <dsp:spPr>
        <a:xfrm>
          <a:off x="4988667" y="1098338"/>
          <a:ext cx="1761902" cy="2835910"/>
        </a:xfrm>
        <a:prstGeom prst="roundRect">
          <a:avLst>
            <a:gd name="adj" fmla="val 10000"/>
          </a:avLst>
        </a:prstGeom>
        <a:solidFill>
          <a:schemeClr val="accent4">
            <a:hueOff val="10211516"/>
            <a:satOff val="-11993"/>
            <a:lumOff val="4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标准入学许可书发给</a:t>
          </a:r>
          <a:endParaRPr lang="en-US" altLang="zh-CN" sz="1800" b="1" kern="1200" dirty="0" smtClean="0">
            <a:latin typeface="BigYoungBoldGB2.0" panose="02010604000000000000" pitchFamily="2" charset="-122"/>
            <a:ea typeface="BigYoungBoldGB2.0" panose="02010604000000000000" pitchFamily="2" charset="-122"/>
            <a:cs typeface="时光体-安娜" panose="020B0604000101010104" pitchFamily="34" charset="-128"/>
          </a:endParaRPr>
        </a:p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及第二次材料发送</a:t>
          </a:r>
          <a:endParaRPr lang="ko-KR" altLang="en-US" sz="1800" b="1" kern="1200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sp:txBody>
      <dsp:txXfrm>
        <a:off x="4988667" y="1098338"/>
        <a:ext cx="1761902" cy="436462"/>
      </dsp:txXfrm>
    </dsp:sp>
    <dsp:sp modelId="{587921F3-758E-4F60-AFF4-23FF12BD8AE3}">
      <dsp:nvSpPr>
        <dsp:cNvPr id="0" name=""/>
        <dsp:cNvSpPr/>
      </dsp:nvSpPr>
      <dsp:spPr>
        <a:xfrm>
          <a:off x="5158560" y="3649613"/>
          <a:ext cx="1438731" cy="1702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0211516"/>
              <a:satOff val="-11993"/>
              <a:lumOff val="46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1</a:t>
          </a:r>
          <a:r>
            <a:rPr lang="ja-JP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月初旬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邮寄（预定）</a:t>
          </a:r>
          <a:endParaRPr lang="ko-KR" altLang="en-US" sz="1400" b="1" kern="1200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sp:txBody>
      <dsp:txXfrm>
        <a:off x="5200699" y="3691752"/>
        <a:ext cx="1354453" cy="1618396"/>
      </dsp:txXfrm>
    </dsp:sp>
    <dsp:sp modelId="{75723C17-EE38-4F08-AD0D-391E59D9B05E}">
      <dsp:nvSpPr>
        <dsp:cNvPr id="0" name=""/>
        <dsp:cNvSpPr/>
      </dsp:nvSpPr>
      <dsp:spPr>
        <a:xfrm>
          <a:off x="6871441" y="1184142"/>
          <a:ext cx="256247" cy="264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13615356"/>
            <a:satOff val="-15991"/>
            <a:lumOff val="614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800" b="1" kern="120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sp:txBody>
      <dsp:txXfrm>
        <a:off x="6871441" y="1237113"/>
        <a:ext cx="179373" cy="158912"/>
      </dsp:txXfrm>
    </dsp:sp>
    <dsp:sp modelId="{786200A1-A79A-44EA-8A9F-563B1CDB1942}">
      <dsp:nvSpPr>
        <dsp:cNvPr id="0" name=""/>
        <dsp:cNvSpPr/>
      </dsp:nvSpPr>
      <dsp:spPr>
        <a:xfrm>
          <a:off x="7234055" y="1098338"/>
          <a:ext cx="1761902" cy="2835910"/>
        </a:xfrm>
        <a:prstGeom prst="roundRect">
          <a:avLst>
            <a:gd name="adj" fmla="val 10000"/>
          </a:avLst>
        </a:prstGeom>
        <a:solidFill>
          <a:schemeClr val="accent4">
            <a:hueOff val="15317274"/>
            <a:satOff val="-17989"/>
            <a:lumOff val="69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第二次提交材料</a:t>
          </a:r>
          <a:endParaRPr lang="ko-KR" altLang="en-US" sz="1800" b="1" kern="1200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sp:txBody>
      <dsp:txXfrm>
        <a:off x="7234055" y="1098338"/>
        <a:ext cx="1761902" cy="436462"/>
      </dsp:txXfrm>
    </dsp:sp>
    <dsp:sp modelId="{85546C77-1298-4D32-9D4F-2B3EE51A116C}">
      <dsp:nvSpPr>
        <dsp:cNvPr id="0" name=""/>
        <dsp:cNvSpPr/>
      </dsp:nvSpPr>
      <dsp:spPr>
        <a:xfrm>
          <a:off x="7508742" y="3649613"/>
          <a:ext cx="1438731" cy="1702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15317274"/>
              <a:satOff val="-17989"/>
              <a:lumOff val="691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1</a:t>
          </a:r>
          <a:r>
            <a:rPr lang="ja-JP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月</a:t>
          </a: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31</a:t>
          </a:r>
          <a:r>
            <a:rPr lang="ja-JP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日</a:t>
          </a: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(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星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期四</a:t>
          </a: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)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发送电子邮件或传真</a:t>
          </a:r>
          <a:endParaRPr lang="ko-KR" altLang="en-US" sz="1400" b="1" kern="1200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sp:txBody>
      <dsp:txXfrm>
        <a:off x="7550881" y="3691752"/>
        <a:ext cx="1354453" cy="1618396"/>
      </dsp:txXfrm>
    </dsp:sp>
    <dsp:sp modelId="{92F79624-B345-4CD4-8EE0-37C80DF54C40}">
      <dsp:nvSpPr>
        <dsp:cNvPr id="0" name=""/>
        <dsp:cNvSpPr/>
      </dsp:nvSpPr>
      <dsp:spPr>
        <a:xfrm>
          <a:off x="9116828" y="1184142"/>
          <a:ext cx="256247" cy="264854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20423033"/>
            <a:satOff val="-23986"/>
            <a:lumOff val="921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556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800" b="1" kern="120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sp:txBody>
      <dsp:txXfrm>
        <a:off x="9116828" y="1237113"/>
        <a:ext cx="179373" cy="158912"/>
      </dsp:txXfrm>
    </dsp:sp>
    <dsp:sp modelId="{B8BAF73B-CCF6-4497-A58F-5947525095F0}">
      <dsp:nvSpPr>
        <dsp:cNvPr id="0" name=""/>
        <dsp:cNvSpPr/>
      </dsp:nvSpPr>
      <dsp:spPr>
        <a:xfrm>
          <a:off x="9479442" y="1098338"/>
          <a:ext cx="1761902" cy="2835910"/>
        </a:xfrm>
        <a:prstGeom prst="roundRect">
          <a:avLst>
            <a:gd name="adj" fmla="val 10000"/>
          </a:avLst>
        </a:prstGeom>
        <a:solidFill>
          <a:schemeClr val="accent4">
            <a:hueOff val="20423033"/>
            <a:satOff val="-23986"/>
            <a:lumOff val="921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68580" numCol="1" spcCol="1270" anchor="t" anchorCtr="0">
          <a:noAutofit/>
        </a:bodyPr>
        <a:lstStyle/>
        <a:p>
          <a:pPr lvl="0" algn="ctr" defTabSz="8001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18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进入韩国时间</a:t>
          </a:r>
          <a:endParaRPr lang="en-US" altLang="zh-CN" sz="1800" b="1" kern="1200" dirty="0" smtClean="0">
            <a:latin typeface="BigYoungBoldGB2.0" panose="02010604000000000000" pitchFamily="2" charset="-122"/>
            <a:ea typeface="BigYoungBoldGB2.0" panose="02010604000000000000" pitchFamily="2" charset="-122"/>
            <a:cs typeface="时光体-安娜" panose="020B0604000101010104" pitchFamily="34" charset="-128"/>
          </a:endParaRPr>
        </a:p>
        <a:p>
          <a:pPr lvl="0" algn="ctr" defTabSz="8001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ja-JP" altLang="en-US" sz="18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及</a:t>
          </a:r>
          <a:r>
            <a:rPr lang="zh-CN" altLang="en-US" sz="18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入学说明会</a:t>
          </a:r>
          <a:endParaRPr lang="ko-KR" altLang="en-US" sz="1200" b="1" kern="1200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sp:txBody>
      <dsp:txXfrm>
        <a:off x="9479442" y="1098338"/>
        <a:ext cx="1761902" cy="436462"/>
      </dsp:txXfrm>
    </dsp:sp>
    <dsp:sp modelId="{85CD2837-88C6-4279-8C68-B77CA852DC31}">
      <dsp:nvSpPr>
        <dsp:cNvPr id="0" name=""/>
        <dsp:cNvSpPr/>
      </dsp:nvSpPr>
      <dsp:spPr>
        <a:xfrm>
          <a:off x="9628751" y="3632569"/>
          <a:ext cx="1438731" cy="17026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20423033"/>
              <a:satOff val="-23986"/>
              <a:lumOff val="92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2</a:t>
          </a:r>
          <a:r>
            <a:rPr lang="ja-JP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月</a:t>
          </a: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25</a:t>
          </a:r>
          <a:r>
            <a:rPr lang="ja-JP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日</a:t>
          </a: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(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星期一</a:t>
          </a: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)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入韩</a:t>
          </a:r>
          <a:endParaRPr lang="ko-KR" altLang="en-US" sz="1400" b="1" kern="1200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  <a:p>
          <a:pPr marL="114300" lvl="1" indent="-114300" algn="l" defTabSz="6223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2</a:t>
          </a:r>
          <a:r>
            <a:rPr lang="ja-JP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月</a:t>
          </a: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26</a:t>
          </a:r>
          <a:r>
            <a:rPr lang="ja-JP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日</a:t>
          </a: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(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星期二</a:t>
          </a:r>
          <a:r>
            <a:rPr lang="en-US" altLang="ja-JP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)</a:t>
          </a:r>
          <a:r>
            <a:rPr lang="ja-JP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　　　　　　　</a:t>
          </a:r>
          <a:r>
            <a:rPr lang="zh-CN" altLang="en-US" sz="14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rPr>
            <a:t>入学说明会</a:t>
          </a:r>
          <a:endParaRPr lang="ko-KR" altLang="en-US" sz="1200" b="1" kern="1200" dirty="0">
            <a:latin typeface="BigYoungBoldGB2.0" panose="02010604000000000000" pitchFamily="2" charset="-122"/>
            <a:ea typeface="时光体-安娜" panose="020B0604000101010104" pitchFamily="34" charset="-128"/>
            <a:cs typeface="时光体-安娜" panose="020B0604000101010104" pitchFamily="34" charset="-128"/>
          </a:endParaRPr>
        </a:p>
      </dsp:txBody>
      <dsp:txXfrm>
        <a:off x="9670890" y="3674708"/>
        <a:ext cx="1354453" cy="16183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72BACF-738F-4AD6-919E-21EF83CC4AE8}">
      <dsp:nvSpPr>
        <dsp:cNvPr id="0" name=""/>
        <dsp:cNvSpPr/>
      </dsp:nvSpPr>
      <dsp:spPr>
        <a:xfrm>
          <a:off x="4396477" y="2388516"/>
          <a:ext cx="91440" cy="43877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38771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504F5C-5D6C-4A61-B38C-22C2A3258017}">
      <dsp:nvSpPr>
        <dsp:cNvPr id="0" name=""/>
        <dsp:cNvSpPr/>
      </dsp:nvSpPr>
      <dsp:spPr>
        <a:xfrm>
          <a:off x="3059249" y="991738"/>
          <a:ext cx="1382948" cy="438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9010"/>
              </a:lnTo>
              <a:lnTo>
                <a:pt x="1382948" y="299010"/>
              </a:lnTo>
              <a:lnTo>
                <a:pt x="1382948" y="43877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3CBE8F-EAA4-4664-9D62-5781142F7797}">
      <dsp:nvSpPr>
        <dsp:cNvPr id="0" name=""/>
        <dsp:cNvSpPr/>
      </dsp:nvSpPr>
      <dsp:spPr>
        <a:xfrm>
          <a:off x="1676300" y="2388516"/>
          <a:ext cx="921965" cy="438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9010"/>
              </a:lnTo>
              <a:lnTo>
                <a:pt x="921965" y="299010"/>
              </a:lnTo>
              <a:lnTo>
                <a:pt x="921965" y="438771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25F8FC-DED8-4923-97E1-D7CA3E47BE25}">
      <dsp:nvSpPr>
        <dsp:cNvPr id="0" name=""/>
        <dsp:cNvSpPr/>
      </dsp:nvSpPr>
      <dsp:spPr>
        <a:xfrm>
          <a:off x="754335" y="2388516"/>
          <a:ext cx="921965" cy="438771"/>
        </a:xfrm>
        <a:custGeom>
          <a:avLst/>
          <a:gdLst/>
          <a:ahLst/>
          <a:cxnLst/>
          <a:rect l="0" t="0" r="0" b="0"/>
          <a:pathLst>
            <a:path>
              <a:moveTo>
                <a:pt x="921965" y="0"/>
              </a:moveTo>
              <a:lnTo>
                <a:pt x="921965" y="299010"/>
              </a:lnTo>
              <a:lnTo>
                <a:pt x="0" y="299010"/>
              </a:lnTo>
              <a:lnTo>
                <a:pt x="0" y="438771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EFDABB-B336-4155-93A3-89B8BDC8BA14}">
      <dsp:nvSpPr>
        <dsp:cNvPr id="0" name=""/>
        <dsp:cNvSpPr/>
      </dsp:nvSpPr>
      <dsp:spPr>
        <a:xfrm>
          <a:off x="1676300" y="991738"/>
          <a:ext cx="1382948" cy="438771"/>
        </a:xfrm>
        <a:custGeom>
          <a:avLst/>
          <a:gdLst/>
          <a:ahLst/>
          <a:cxnLst/>
          <a:rect l="0" t="0" r="0" b="0"/>
          <a:pathLst>
            <a:path>
              <a:moveTo>
                <a:pt x="1382948" y="0"/>
              </a:moveTo>
              <a:lnTo>
                <a:pt x="1382948" y="299010"/>
              </a:lnTo>
              <a:lnTo>
                <a:pt x="0" y="299010"/>
              </a:lnTo>
              <a:lnTo>
                <a:pt x="0" y="43877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20EF63-23B5-4AE2-A378-850C445A4C89}">
      <dsp:nvSpPr>
        <dsp:cNvPr id="0" name=""/>
        <dsp:cNvSpPr/>
      </dsp:nvSpPr>
      <dsp:spPr>
        <a:xfrm>
          <a:off x="2304913" y="33732"/>
          <a:ext cx="1508670" cy="95800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E41E73-8049-4865-81AB-9FE6C982ADC8}">
      <dsp:nvSpPr>
        <dsp:cNvPr id="0" name=""/>
        <dsp:cNvSpPr/>
      </dsp:nvSpPr>
      <dsp:spPr>
        <a:xfrm>
          <a:off x="2472543" y="192981"/>
          <a:ext cx="1508670" cy="9580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16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可以选</a:t>
          </a:r>
          <a:r>
            <a:rPr lang="en-US" altLang="zh-CN" sz="16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21</a:t>
          </a:r>
          <a:r>
            <a:rPr lang="zh-CN" altLang="en-US" sz="16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个</a:t>
          </a:r>
          <a:endParaRPr lang="en-US" altLang="zh-CN" sz="1600" b="1" kern="1200" dirty="0" smtClean="0"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16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endParaRPr lang="en-US" altLang="ja-JP" sz="1600" b="1" kern="1200" dirty="0" smtClean="0">
            <a:latin typeface="BigYoungBoldGB2.0" panose="02010604000000000000" pitchFamily="2" charset="-122"/>
            <a:ea typeface="BigYoungBoldGB2.0" panose="02010604000000000000" pitchFamily="2" charset="-122"/>
          </a:endParaRPr>
        </a:p>
      </dsp:txBody>
      <dsp:txXfrm>
        <a:off x="2500602" y="221040"/>
        <a:ext cx="1452552" cy="901887"/>
      </dsp:txXfrm>
    </dsp:sp>
    <dsp:sp modelId="{432DB847-B611-4346-8B15-00C21BF964E3}">
      <dsp:nvSpPr>
        <dsp:cNvPr id="0" name=""/>
        <dsp:cNvSpPr/>
      </dsp:nvSpPr>
      <dsp:spPr>
        <a:xfrm>
          <a:off x="921965" y="1430510"/>
          <a:ext cx="1508670" cy="95800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D2B875-84B6-4497-BEB3-3B142F26A17C}">
      <dsp:nvSpPr>
        <dsp:cNvPr id="0" name=""/>
        <dsp:cNvSpPr/>
      </dsp:nvSpPr>
      <dsp:spPr>
        <a:xfrm>
          <a:off x="1089595" y="1589758"/>
          <a:ext cx="1508670" cy="9580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ja-JP" sz="1600" b="1" kern="1200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学部科目</a:t>
          </a:r>
          <a:endParaRPr lang="en-US" altLang="ja-JP" sz="1600" b="1" kern="1200" dirty="0" smtClean="0">
            <a:solidFill>
              <a:srgbClr val="660033"/>
            </a:solidFill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600" b="1" kern="1200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(9</a:t>
          </a:r>
          <a:r>
            <a:rPr lang="zh-CN" altLang="en-US" sz="1600" b="1" kern="1200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r>
            <a:rPr lang="en-US" sz="1600" b="1" kern="1200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)</a:t>
          </a:r>
          <a:endParaRPr lang="ko-KR" altLang="en-US" sz="1600" b="1" kern="1200" dirty="0">
            <a:solidFill>
              <a:srgbClr val="660033"/>
            </a:solidFill>
            <a:latin typeface="BigYoungBoldGB2.0" panose="02010604000000000000" pitchFamily="2" charset="-122"/>
          </a:endParaRPr>
        </a:p>
      </dsp:txBody>
      <dsp:txXfrm>
        <a:off x="1117654" y="1617817"/>
        <a:ext cx="1452552" cy="901887"/>
      </dsp:txXfrm>
    </dsp:sp>
    <dsp:sp modelId="{B8E41502-926C-408F-A936-3B1C334D41D0}">
      <dsp:nvSpPr>
        <dsp:cNvPr id="0" name=""/>
        <dsp:cNvSpPr/>
      </dsp:nvSpPr>
      <dsp:spPr>
        <a:xfrm>
          <a:off x="0" y="2827287"/>
          <a:ext cx="1508670" cy="9580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157470-BA90-48FD-8BCC-145BA8389C56}">
      <dsp:nvSpPr>
        <dsp:cNvPr id="0" name=""/>
        <dsp:cNvSpPr/>
      </dsp:nvSpPr>
      <dsp:spPr>
        <a:xfrm>
          <a:off x="167630" y="2986536"/>
          <a:ext cx="1508670" cy="9580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1600" b="1" kern="1200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韩国学讲座</a:t>
          </a:r>
          <a:r>
            <a:rPr lang="en-US" sz="1600" b="1" kern="1200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*</a:t>
          </a: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600" b="1" kern="1200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(3</a:t>
          </a:r>
          <a:r>
            <a:rPr lang="zh-CN" altLang="en-US" sz="1600" b="1" kern="1200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r>
            <a:rPr lang="en-US" sz="1600" b="1" kern="1200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)</a:t>
          </a:r>
          <a:endParaRPr lang="ko-KR" altLang="en-US" sz="1600" b="1" kern="1200" dirty="0">
            <a:solidFill>
              <a:srgbClr val="001848"/>
            </a:solidFill>
            <a:latin typeface="BigYoungBoldGB2.0" panose="02010604000000000000" pitchFamily="2" charset="-122"/>
          </a:endParaRPr>
        </a:p>
      </dsp:txBody>
      <dsp:txXfrm>
        <a:off x="195689" y="3014595"/>
        <a:ext cx="1452552" cy="901887"/>
      </dsp:txXfrm>
    </dsp:sp>
    <dsp:sp modelId="{918AD139-6AE2-4C57-83AE-2DBD53B27371}">
      <dsp:nvSpPr>
        <dsp:cNvPr id="0" name=""/>
        <dsp:cNvSpPr/>
      </dsp:nvSpPr>
      <dsp:spPr>
        <a:xfrm>
          <a:off x="1843931" y="2827287"/>
          <a:ext cx="1508670" cy="9580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66AD83-6733-4733-A55B-F946183F0DDE}">
      <dsp:nvSpPr>
        <dsp:cNvPr id="0" name=""/>
        <dsp:cNvSpPr/>
      </dsp:nvSpPr>
      <dsp:spPr>
        <a:xfrm>
          <a:off x="2011561" y="2986536"/>
          <a:ext cx="1508670" cy="9580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ja-JP" sz="1600" b="1" kern="1200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学部科目</a:t>
          </a:r>
          <a:endParaRPr lang="en-US" altLang="ja-JP" sz="1600" b="1" kern="1200" dirty="0" smtClean="0">
            <a:solidFill>
              <a:srgbClr val="660033"/>
            </a:solidFill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600" b="1" kern="1200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(6</a:t>
          </a:r>
          <a:r>
            <a:rPr lang="zh-CN" altLang="en-US" sz="1600" b="1" kern="1200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r>
            <a:rPr lang="en-US" sz="1600" b="1" kern="1200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)</a:t>
          </a:r>
          <a:endParaRPr lang="ko-KR" altLang="en-US" sz="1600" b="1" kern="1200" dirty="0">
            <a:solidFill>
              <a:srgbClr val="660033"/>
            </a:solidFill>
            <a:latin typeface="BigYoungBoldGB2.0" panose="02010604000000000000" pitchFamily="2" charset="-122"/>
          </a:endParaRPr>
        </a:p>
      </dsp:txBody>
      <dsp:txXfrm>
        <a:off x="2039620" y="3014595"/>
        <a:ext cx="1452552" cy="901887"/>
      </dsp:txXfrm>
    </dsp:sp>
    <dsp:sp modelId="{7EB4C032-93CB-480A-9396-C62A8022E6B6}">
      <dsp:nvSpPr>
        <dsp:cNvPr id="0" name=""/>
        <dsp:cNvSpPr/>
      </dsp:nvSpPr>
      <dsp:spPr>
        <a:xfrm>
          <a:off x="3687862" y="1430510"/>
          <a:ext cx="1508670" cy="95800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6E2BBE-9B28-40C7-A9DF-BEE71DA2EF70}">
      <dsp:nvSpPr>
        <dsp:cNvPr id="0" name=""/>
        <dsp:cNvSpPr/>
      </dsp:nvSpPr>
      <dsp:spPr>
        <a:xfrm>
          <a:off x="3855492" y="1589758"/>
          <a:ext cx="1508670" cy="9580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韩</a:t>
          </a:r>
          <a:r>
            <a:rPr lang="ja-JP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国</a:t>
          </a:r>
          <a:r>
            <a:rPr lang="zh-CN" altLang="en-US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语</a:t>
          </a:r>
          <a:r>
            <a:rPr lang="ja-JP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学堂</a:t>
          </a:r>
          <a:endParaRPr lang="en-US" altLang="ja-JP" sz="1600" b="1" kern="1200" dirty="0" smtClean="0">
            <a:solidFill>
              <a:srgbClr val="0000FF"/>
            </a:solidFill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(12</a:t>
          </a:r>
          <a:r>
            <a:rPr lang="zh-CN" altLang="en-US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r>
            <a:rPr lang="en-US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)</a:t>
          </a:r>
          <a:endParaRPr lang="ko-KR" altLang="en-US" sz="1600" b="1" kern="1200" dirty="0">
            <a:solidFill>
              <a:srgbClr val="0000FF"/>
            </a:solidFill>
            <a:latin typeface="BigYoungBoldGB2.0" panose="02010604000000000000" pitchFamily="2" charset="-122"/>
          </a:endParaRPr>
        </a:p>
      </dsp:txBody>
      <dsp:txXfrm>
        <a:off x="3883551" y="1617817"/>
        <a:ext cx="1452552" cy="901887"/>
      </dsp:txXfrm>
    </dsp:sp>
    <dsp:sp modelId="{6AB846BF-B1A2-4082-9577-AF5C8C295232}">
      <dsp:nvSpPr>
        <dsp:cNvPr id="0" name=""/>
        <dsp:cNvSpPr/>
      </dsp:nvSpPr>
      <dsp:spPr>
        <a:xfrm>
          <a:off x="3687862" y="2827287"/>
          <a:ext cx="1508670" cy="9580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04801F-479E-4114-AC89-533B36D17D69}">
      <dsp:nvSpPr>
        <dsp:cNvPr id="0" name=""/>
        <dsp:cNvSpPr/>
      </dsp:nvSpPr>
      <dsp:spPr>
        <a:xfrm>
          <a:off x="3855492" y="2986536"/>
          <a:ext cx="1508670" cy="9580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altLang="ja-JP" sz="1600" b="1" kern="1200" dirty="0" smtClean="0">
            <a:solidFill>
              <a:srgbClr val="0000FF"/>
            </a:solidFill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听</a:t>
          </a:r>
          <a:r>
            <a:rPr lang="en-US" altLang="zh-CN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l</a:t>
          </a:r>
          <a:r>
            <a:rPr lang="zh-CN" altLang="en-US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说</a:t>
          </a:r>
          <a:r>
            <a:rPr lang="en-US" altLang="zh-CN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l</a:t>
          </a:r>
          <a:r>
            <a:rPr lang="zh-CN" altLang="en-US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读</a:t>
          </a:r>
          <a:r>
            <a:rPr lang="en-US" altLang="zh-CN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l</a:t>
          </a:r>
          <a:r>
            <a:rPr lang="zh-CN" altLang="en-US" sz="1600" b="1" kern="1200" dirty="0" smtClean="0">
              <a:solidFill>
                <a:srgbClr val="0000FF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写</a:t>
          </a:r>
          <a:endParaRPr lang="ko-KR" altLang="en-US" sz="1600" b="1" kern="1200" dirty="0">
            <a:solidFill>
              <a:srgbClr val="0000FF"/>
            </a:solidFill>
            <a:latin typeface="BigYoungBoldGB2.0" panose="02010604000000000000" pitchFamily="2" charset="-122"/>
          </a:endParaRPr>
        </a:p>
      </dsp:txBody>
      <dsp:txXfrm>
        <a:off x="3883551" y="3014595"/>
        <a:ext cx="1452552" cy="90188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B8302F-55BA-43CB-B45F-CAE91A621F7C}">
      <dsp:nvSpPr>
        <dsp:cNvPr id="0" name=""/>
        <dsp:cNvSpPr/>
      </dsp:nvSpPr>
      <dsp:spPr>
        <a:xfrm>
          <a:off x="2561197" y="1532400"/>
          <a:ext cx="1408297" cy="6702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6736"/>
              </a:lnTo>
              <a:lnTo>
                <a:pt x="1408297" y="456736"/>
              </a:lnTo>
              <a:lnTo>
                <a:pt x="1408297" y="67022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C07502-A2CA-4754-BFE7-7C6D47247758}">
      <dsp:nvSpPr>
        <dsp:cNvPr id="0" name=""/>
        <dsp:cNvSpPr/>
      </dsp:nvSpPr>
      <dsp:spPr>
        <a:xfrm>
          <a:off x="1152900" y="1532400"/>
          <a:ext cx="1408297" cy="670221"/>
        </a:xfrm>
        <a:custGeom>
          <a:avLst/>
          <a:gdLst/>
          <a:ahLst/>
          <a:cxnLst/>
          <a:rect l="0" t="0" r="0" b="0"/>
          <a:pathLst>
            <a:path>
              <a:moveTo>
                <a:pt x="1408297" y="0"/>
              </a:moveTo>
              <a:lnTo>
                <a:pt x="1408297" y="456736"/>
              </a:lnTo>
              <a:lnTo>
                <a:pt x="0" y="456736"/>
              </a:lnTo>
              <a:lnTo>
                <a:pt x="0" y="670221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439D25-4099-409D-AFA2-F6AD5FFF51E0}">
      <dsp:nvSpPr>
        <dsp:cNvPr id="0" name=""/>
        <dsp:cNvSpPr/>
      </dsp:nvSpPr>
      <dsp:spPr>
        <a:xfrm>
          <a:off x="1408954" y="69051"/>
          <a:ext cx="2304487" cy="146334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E75839-E37C-47BF-ABBC-4F594F1BEDA5}">
      <dsp:nvSpPr>
        <dsp:cNvPr id="0" name=""/>
        <dsp:cNvSpPr/>
      </dsp:nvSpPr>
      <dsp:spPr>
        <a:xfrm>
          <a:off x="1665008" y="312302"/>
          <a:ext cx="2304487" cy="14633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16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可以选</a:t>
          </a:r>
          <a:r>
            <a:rPr lang="en-US" altLang="zh-CN" sz="16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21</a:t>
          </a:r>
          <a:r>
            <a:rPr lang="zh-CN" altLang="en-US" sz="16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个</a:t>
          </a:r>
          <a:endParaRPr lang="en-US" altLang="zh-CN" sz="1600" b="1" kern="1200" dirty="0" smtClean="0"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1600" b="1" kern="1200" dirty="0" smtClean="0"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endParaRPr lang="ko-KR" altLang="en-US" sz="1600" b="1" kern="1200" dirty="0">
            <a:latin typeface="BigYoungBoldGB2.0" panose="02010604000000000000" pitchFamily="2" charset="-122"/>
          </a:endParaRPr>
        </a:p>
      </dsp:txBody>
      <dsp:txXfrm>
        <a:off x="1707868" y="355162"/>
        <a:ext cx="2218767" cy="1377629"/>
      </dsp:txXfrm>
    </dsp:sp>
    <dsp:sp modelId="{6CF0B95D-D9CD-421E-9CD3-2753E066D78F}">
      <dsp:nvSpPr>
        <dsp:cNvPr id="0" name=""/>
        <dsp:cNvSpPr/>
      </dsp:nvSpPr>
      <dsp:spPr>
        <a:xfrm>
          <a:off x="656" y="2202622"/>
          <a:ext cx="2304487" cy="146334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A3825A-6989-4E5D-A9A2-64498676ABF2}">
      <dsp:nvSpPr>
        <dsp:cNvPr id="0" name=""/>
        <dsp:cNvSpPr/>
      </dsp:nvSpPr>
      <dsp:spPr>
        <a:xfrm>
          <a:off x="256710" y="2445874"/>
          <a:ext cx="2304487" cy="14633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1600" b="1" kern="1200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韩国学讲座</a:t>
          </a:r>
          <a:r>
            <a:rPr lang="en-US" sz="1600" b="1" kern="1200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*</a:t>
          </a: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600" b="1" kern="1200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(6</a:t>
          </a:r>
          <a:r>
            <a:rPr lang="zh-CN" altLang="en-US" sz="1600" b="1" kern="1200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r>
            <a:rPr lang="en-US" sz="1600" b="1" kern="1200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)</a:t>
          </a:r>
          <a:endParaRPr lang="ko-KR" altLang="en-US" sz="1600" b="1" kern="1200" dirty="0">
            <a:solidFill>
              <a:srgbClr val="001848"/>
            </a:solidFill>
            <a:latin typeface="BigYoungBoldGB2.0" panose="02010604000000000000" pitchFamily="2" charset="-122"/>
          </a:endParaRPr>
        </a:p>
      </dsp:txBody>
      <dsp:txXfrm>
        <a:off x="299570" y="2488734"/>
        <a:ext cx="2218767" cy="1377629"/>
      </dsp:txXfrm>
    </dsp:sp>
    <dsp:sp modelId="{E5B0BCA0-74F9-47A1-9B0C-4E8CC6AD5462}">
      <dsp:nvSpPr>
        <dsp:cNvPr id="0" name=""/>
        <dsp:cNvSpPr/>
      </dsp:nvSpPr>
      <dsp:spPr>
        <a:xfrm>
          <a:off x="2817252" y="2202622"/>
          <a:ext cx="2304487" cy="146334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6D5B8C-6417-4514-9246-496B80605920}">
      <dsp:nvSpPr>
        <dsp:cNvPr id="0" name=""/>
        <dsp:cNvSpPr/>
      </dsp:nvSpPr>
      <dsp:spPr>
        <a:xfrm>
          <a:off x="3073306" y="2445874"/>
          <a:ext cx="2304487" cy="14633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ja-JP" sz="1600" b="1" kern="1200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学部科目</a:t>
          </a:r>
          <a:endParaRPr lang="en-US" altLang="ja-JP" sz="1600" b="1" kern="1200" dirty="0" smtClean="0">
            <a:solidFill>
              <a:srgbClr val="660033"/>
            </a:solidFill>
            <a:latin typeface="BigYoungBoldGB2.0" panose="02010604000000000000" pitchFamily="2" charset="-122"/>
            <a:ea typeface="BigYoungBoldGB2.0" panose="02010604000000000000" pitchFamily="2" charset="-122"/>
          </a:endParaRPr>
        </a:p>
        <a:p>
          <a:pPr lvl="0" algn="ctr" defTabSz="7112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1600" b="1" kern="1200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(15</a:t>
          </a:r>
          <a:r>
            <a:rPr lang="zh-CN" altLang="en-US" sz="1600" b="1" kern="1200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学分</a:t>
          </a:r>
          <a:r>
            <a:rPr lang="en-US" sz="1600" b="1" kern="1200" dirty="0" smtClean="0">
              <a:solidFill>
                <a:srgbClr val="660033"/>
              </a:solidFill>
              <a:latin typeface="BigYoungBoldGB2.0" panose="02010604000000000000" pitchFamily="2" charset="-122"/>
              <a:ea typeface="BigYoungBoldGB2.0" panose="02010604000000000000" pitchFamily="2" charset="-122"/>
            </a:rPr>
            <a:t>)</a:t>
          </a:r>
          <a:endParaRPr lang="ko-KR" altLang="en-US" sz="1600" b="1" kern="1200" dirty="0">
            <a:solidFill>
              <a:srgbClr val="660033"/>
            </a:solidFill>
            <a:latin typeface="BigYoungBoldGB2.0" panose="02010604000000000000" pitchFamily="2" charset="-122"/>
          </a:endParaRPr>
        </a:p>
      </dsp:txBody>
      <dsp:txXfrm>
        <a:off x="3116166" y="2488734"/>
        <a:ext cx="2218767" cy="13776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773680" cy="58869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625639" y="0"/>
            <a:ext cx="2773680" cy="58869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CF8C66D5-35F2-4B2B-B66A-28018F619124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11144518"/>
            <a:ext cx="2773680" cy="58869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625639" y="11144518"/>
            <a:ext cx="2773680" cy="58869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EC6073D5-63C2-4933-B970-D96552757D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4818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773680" cy="58869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625639" y="0"/>
            <a:ext cx="2773680" cy="58869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654B7E8A-1102-47A1-B1C3-36AE88809383}" type="datetimeFigureOut">
              <a:rPr lang="en-US" smtClean="0"/>
              <a:t>10/17/2018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319088" y="1466850"/>
            <a:ext cx="7038976" cy="3960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40080" y="5646609"/>
            <a:ext cx="5120640" cy="4619953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144518"/>
            <a:ext cx="2773680" cy="58869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625639" y="11144518"/>
            <a:ext cx="2773680" cy="58869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35A11EAB-687D-4AE4-B775-678A923E94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103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11EAB-687D-4AE4-B775-678A923E943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33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모서리가 둥근 직사각형 12"/>
          <p:cNvSpPr/>
          <p:nvPr/>
        </p:nvSpPr>
        <p:spPr>
          <a:xfrm>
            <a:off x="87084" y="69756"/>
            <a:ext cx="12017829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727200" y="3200400"/>
            <a:ext cx="85344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DBA-6852-4C6A-AB8B-E28C0C52CB53}" type="datetime1">
              <a:rPr lang="en-US" smtClean="0"/>
              <a:t>10/17/2018</a:t>
            </a:fld>
            <a:endParaRPr 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10E4A4DB-036F-4816-A98C-42C4167E83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직사각형 6"/>
          <p:cNvSpPr/>
          <p:nvPr/>
        </p:nvSpPr>
        <p:spPr>
          <a:xfrm>
            <a:off x="83909" y="1449304"/>
            <a:ext cx="12028716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83909" y="1396720"/>
            <a:ext cx="12028716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83909" y="2976649"/>
            <a:ext cx="12028716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609600" y="1505931"/>
            <a:ext cx="109728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DBA-6852-4C6A-AB8B-E28C0C52CB53}" type="datetime1">
              <a:rPr lang="en-US" smtClean="0"/>
              <a:t>10/17/2018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A4DB-036F-4816-A98C-42C4167E83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1219200" y="1447800"/>
            <a:ext cx="1036320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모서리가 둥근 직사각형 9"/>
          <p:cNvSpPr/>
          <p:nvPr/>
        </p:nvSpPr>
        <p:spPr>
          <a:xfrm>
            <a:off x="87084" y="69756"/>
            <a:ext cx="12017829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952501"/>
            <a:ext cx="103632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547938"/>
            <a:ext cx="103632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DBA-6852-4C6A-AB8B-E28C0C52CB53}" type="datetime1">
              <a:rPr lang="en-US" smtClean="0"/>
              <a:t>10/17/2018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1066800" y="6172200"/>
            <a:ext cx="53340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직사각형 6"/>
          <p:cNvSpPr/>
          <p:nvPr/>
        </p:nvSpPr>
        <p:spPr>
          <a:xfrm flipV="1">
            <a:off x="92550" y="2376830"/>
            <a:ext cx="1201802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92195" y="2341476"/>
            <a:ext cx="12018375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91075" y="2468880"/>
            <a:ext cx="12019495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95072" y="6208776"/>
            <a:ext cx="609600" cy="457200"/>
          </a:xfrm>
        </p:spPr>
        <p:txBody>
          <a:bodyPr/>
          <a:lstStyle/>
          <a:p>
            <a:fld id="{10E4A4DB-036F-4816-A98C-42C4167E83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DBA-6852-4C6A-AB8B-E28C0C52CB53}" type="datetime1">
              <a:rPr lang="en-US" smtClean="0"/>
              <a:t>10/17/2018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A4DB-036F-4816-A98C-42C4167E83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1219200" y="1447800"/>
            <a:ext cx="499872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578600" y="1447800"/>
            <a:ext cx="4998720" cy="45720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103632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2192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66040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DBA-6852-4C6A-AB8B-E28C0C52CB53}" type="datetime1">
              <a:rPr lang="en-US" smtClean="0"/>
              <a:t>10/17/2018</a:t>
            </a:fld>
            <a:endParaRPr 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A4DB-036F-4816-A98C-42C4167E83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half" idx="2"/>
          </p:nvPr>
        </p:nvSpPr>
        <p:spPr>
          <a:xfrm>
            <a:off x="1219200" y="2247900"/>
            <a:ext cx="4978400" cy="38862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half" idx="4"/>
          </p:nvPr>
        </p:nvSpPr>
        <p:spPr>
          <a:xfrm>
            <a:off x="6604000" y="2247900"/>
            <a:ext cx="4978400" cy="38862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DBA-6852-4C6A-AB8B-E28C0C52CB53}" type="datetime1">
              <a:rPr lang="en-US" smtClean="0"/>
              <a:t>10/17/2018</a:t>
            </a:fld>
            <a:endParaRPr 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A4DB-036F-4816-A98C-42C4167E83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DBA-6852-4C6A-AB8B-E28C0C52CB53}" type="datetime1">
              <a:rPr lang="en-US" smtClean="0"/>
              <a:t>10/17/2018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A4DB-036F-4816-A98C-42C4167E83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모서리가 둥근 직사각형 8"/>
          <p:cNvSpPr/>
          <p:nvPr/>
        </p:nvSpPr>
        <p:spPr>
          <a:xfrm>
            <a:off x="85344" y="69755"/>
            <a:ext cx="12017829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103632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1219200" y="1600200"/>
            <a:ext cx="2540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DBA-6852-4C6A-AB8B-E28C0C52CB53}" type="datetime1">
              <a:rPr lang="en-US" smtClean="0"/>
              <a:t>10/17/2018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A4DB-036F-4816-A98C-42C4167E83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1"/>
          </p:nvPr>
        </p:nvSpPr>
        <p:spPr>
          <a:xfrm>
            <a:off x="3962400" y="1600200"/>
            <a:ext cx="7620000" cy="4495800"/>
          </a:xfrm>
        </p:spPr>
        <p:txBody>
          <a:bodyPr vert="horz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9200" y="4900550"/>
            <a:ext cx="97536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219200" y="5445825"/>
            <a:ext cx="97536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DBA-6852-4C6A-AB8B-E28C0C52CB53}" type="datetime1">
              <a:rPr lang="en-US" smtClean="0"/>
              <a:t>10/17/2018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1219200" y="6172200"/>
            <a:ext cx="51816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95072" y="6208776"/>
            <a:ext cx="609600" cy="457200"/>
          </a:xfrm>
        </p:spPr>
        <p:txBody>
          <a:bodyPr/>
          <a:lstStyle/>
          <a:p>
            <a:fld id="{10E4A4DB-036F-4816-A98C-42C4167E83C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91076" y="4683555"/>
            <a:ext cx="1200912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직사각형 11"/>
          <p:cNvSpPr/>
          <p:nvPr/>
        </p:nvSpPr>
        <p:spPr>
          <a:xfrm>
            <a:off x="91345" y="4650475"/>
            <a:ext cx="12008852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사각형 12"/>
          <p:cNvSpPr/>
          <p:nvPr/>
        </p:nvSpPr>
        <p:spPr>
          <a:xfrm>
            <a:off x="91348" y="4773225"/>
            <a:ext cx="12008849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91078" y="66676"/>
            <a:ext cx="12002497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DBA-6852-4C6A-AB8B-E28C0C52CB53}" type="datetime1">
              <a:rPr lang="en-US" smtClean="0"/>
              <a:t>10/17/2018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A4DB-036F-4816-A98C-42C4167E83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68224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219200" y="274641"/>
            <a:ext cx="7416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34DBA-6852-4C6A-AB8B-E28C0C52CB53}" type="datetime1">
              <a:rPr lang="en-US" smtClean="0"/>
              <a:t>10/17/2018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4A4DB-036F-4816-A98C-42C4167E83C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모서리가 둥근 직사각형 7"/>
          <p:cNvSpPr/>
          <p:nvPr/>
        </p:nvSpPr>
        <p:spPr>
          <a:xfrm>
            <a:off x="85344" y="69755"/>
            <a:ext cx="12017829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103632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1219200" y="1447800"/>
            <a:ext cx="103632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8229600" y="6191250"/>
            <a:ext cx="33020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A734DBA-6852-4C6A-AB8B-E28C0C52CB53}" type="datetime1">
              <a:rPr lang="en-US" smtClean="0"/>
              <a:t>10/17/2018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1219200" y="6172200"/>
            <a:ext cx="52832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195072" y="6210300"/>
            <a:ext cx="6096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10E4A4DB-036F-4816-A98C-42C4167E83C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1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1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1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1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1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1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741" y="3719015"/>
            <a:ext cx="10222967" cy="1600200"/>
          </a:xfrm>
        </p:spPr>
        <p:txBody>
          <a:bodyPr>
            <a:normAutofit/>
          </a:bodyPr>
          <a:lstStyle/>
          <a:p>
            <a:r>
              <a:rPr lang="zh-CN" altLang="en-US" sz="4800" b="1" dirty="0"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对外协</a:t>
            </a:r>
            <a:r>
              <a:rPr lang="zh-CN" altLang="en-US" sz="4800" b="1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力处</a:t>
            </a:r>
            <a:r>
              <a:rPr lang="ja-JP" altLang="en-US" sz="4800" b="1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　</a:t>
            </a:r>
            <a:r>
              <a:rPr lang="zh-CN" altLang="en-US" sz="4800" b="1" dirty="0"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国</a:t>
            </a:r>
            <a:r>
              <a:rPr lang="zh-CN" altLang="en-US" sz="4800" b="1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际交流中心（</a:t>
            </a:r>
            <a:r>
              <a:rPr lang="en-US" altLang="zh-CN" sz="4800" b="1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CIR</a:t>
            </a:r>
            <a:r>
              <a:rPr lang="zh-CN" altLang="en-US" sz="4800" b="1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）</a:t>
            </a:r>
            <a:endParaRPr lang="en-US" sz="4800" b="1" dirty="0"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6573" y="953553"/>
            <a:ext cx="10877266" cy="2387600"/>
          </a:xfrm>
        </p:spPr>
        <p:txBody>
          <a:bodyPr>
            <a:normAutofit/>
          </a:bodyPr>
          <a:lstStyle/>
          <a:p>
            <a:r>
              <a:rPr lang="zh-CN" altLang="en-US" sz="8000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韩</a:t>
            </a:r>
            <a:r>
              <a:rPr lang="ja-JP" altLang="en-US" sz="8000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南大学留学</a:t>
            </a:r>
            <a:r>
              <a:rPr lang="zh-CN" altLang="en-US" sz="8000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信</a:t>
            </a:r>
            <a:r>
              <a:rPr lang="zh-CN" altLang="en-US" sz="8000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息介绍</a:t>
            </a:r>
            <a:endParaRPr lang="en-US" sz="8000" b="1" dirty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-1588" y="6538992"/>
            <a:ext cx="12193588" cy="324000"/>
          </a:xfrm>
          <a:prstGeom prst="rect">
            <a:avLst/>
          </a:prstGeom>
          <a:solidFill>
            <a:srgbClr val="0D1F35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2800">
              <a:latin typeface="BigYoungBoldGB2.0" panose="02010604000000000000" pitchFamily="2" charset="-122"/>
              <a:ea typeface="时光体-安娜" panose="020B0604000101010104" pitchFamily="34" charset="-128"/>
              <a:cs typeface="时光体-安娜" panose="020B0604000101010104" pitchFamily="34" charset="-128"/>
            </a:endParaRPr>
          </a:p>
        </p:txBody>
      </p:sp>
      <p:sp>
        <p:nvSpPr>
          <p:cNvPr id="7" name="한쪽 모서리가 잘린 사각형 6"/>
          <p:cNvSpPr/>
          <p:nvPr/>
        </p:nvSpPr>
        <p:spPr>
          <a:xfrm>
            <a:off x="2729" y="6534488"/>
            <a:ext cx="2913087" cy="323478"/>
          </a:xfrm>
          <a:prstGeom prst="snip1Rect">
            <a:avLst>
              <a:gd name="adj" fmla="val 50000"/>
            </a:avLst>
          </a:prstGeom>
          <a:solidFill>
            <a:srgbClr val="7604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bg1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Center for International Relations</a:t>
            </a:r>
            <a:endParaRPr lang="ko-KR" altLang="en-US" sz="1600" dirty="0">
              <a:solidFill>
                <a:schemeClr val="bg1"/>
              </a:solidFill>
              <a:latin typeface="BigYoungBoldGB2.0" panose="02010604000000000000" pitchFamily="2" charset="-122"/>
              <a:ea typeface="时光体-安娜" panose="020B0604000101010104" pitchFamily="34" charset="-128"/>
              <a:cs typeface="时光体-安娜" panose="020B06040001010101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2198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title="Title and Content Layout with Chart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申请来韩手续介绍</a:t>
            </a:r>
            <a:endParaRPr lang="en-US" b="1" dirty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endParaRPr>
          </a:p>
        </p:txBody>
      </p:sp>
      <p:graphicFrame>
        <p:nvGraphicFramePr>
          <p:cNvPr id="7" name="다이어그램 6"/>
          <p:cNvGraphicFramePr/>
          <p:nvPr>
            <p:extLst>
              <p:ext uri="{D42A27DB-BD31-4B8C-83A1-F6EECF244321}">
                <p14:modId xmlns:p14="http://schemas.microsoft.com/office/powerpoint/2010/main" val="707678106"/>
              </p:ext>
            </p:extLst>
          </p:nvPr>
        </p:nvGraphicFramePr>
        <p:xfrm>
          <a:off x="523892" y="1269970"/>
          <a:ext cx="11301984" cy="535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308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838199" y="95526"/>
            <a:ext cx="11089943" cy="1132774"/>
          </a:xfrm>
        </p:spPr>
        <p:txBody>
          <a:bodyPr>
            <a:normAutofit/>
          </a:bodyPr>
          <a:lstStyle/>
          <a:p>
            <a:r>
              <a:rPr lang="zh-CN" altLang="en-US" sz="4000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第一</a:t>
            </a:r>
            <a:r>
              <a:rPr lang="zh-CN" altLang="en-US" sz="4000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次提交材料</a:t>
            </a:r>
            <a:r>
              <a:rPr lang="ja-JP" altLang="en-US" sz="4000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：</a:t>
            </a:r>
            <a:r>
              <a:rPr lang="en-US" altLang="ja-JP" sz="4000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12</a:t>
            </a:r>
            <a:r>
              <a:rPr lang="ja-JP" altLang="en-US" sz="4000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月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21</a:t>
            </a:r>
            <a:r>
              <a:rPr lang="ja-JP" altLang="en-US" sz="4000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日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前邮件回复</a:t>
            </a:r>
            <a:endParaRPr lang="ko-KR" altLang="en-US" sz="4000" b="1" dirty="0">
              <a:solidFill>
                <a:srgbClr val="001848"/>
              </a:solidFill>
              <a:latin typeface="BigYoungBoldGB2.0" panose="02010604000000000000" pitchFamily="2" charset="-122"/>
            </a:endParaRPr>
          </a:p>
        </p:txBody>
      </p:sp>
      <p:graphicFrame>
        <p:nvGraphicFramePr>
          <p:cNvPr id="5" name="내용 개체 틀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335846241"/>
              </p:ext>
            </p:extLst>
          </p:nvPr>
        </p:nvGraphicFramePr>
        <p:xfrm>
          <a:off x="715371" y="1074996"/>
          <a:ext cx="11097768" cy="5566368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541525"/>
                <a:gridCol w="3556243"/>
              </a:tblGrid>
              <a:tr h="494496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2400" b="1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Times New Roman"/>
                        </a:rPr>
                        <a:t>材料</a:t>
                      </a:r>
                      <a:endParaRPr lang="ko-KR" altLang="ko-KR" sz="2400" b="1" dirty="0">
                        <a:effectLst/>
                        <a:latin typeface="BigYoungBoldGB2.0" panose="02010604000000000000" pitchFamily="2" charset="-122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ja-JP" sz="24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参考</a:t>
                      </a:r>
                      <a:endParaRPr lang="ko-KR" sz="2400" b="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57472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ja-JP" sz="20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①交流学</a:t>
                      </a:r>
                      <a:r>
                        <a:rPr lang="ja-JP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生</a:t>
                      </a:r>
                      <a:r>
                        <a:rPr lang="zh-CN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志愿书</a:t>
                      </a:r>
                      <a:r>
                        <a:rPr lang="ja-JP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　</a:t>
                      </a:r>
                      <a:r>
                        <a:rPr lang="en-US" altLang="ja-JP" sz="2000" b="1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en-US" sz="2000" b="1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HNU 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Form </a:t>
                      </a:r>
                      <a:r>
                        <a:rPr lang="en-US" sz="2000" b="1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A</a:t>
                      </a:r>
                      <a:r>
                        <a:rPr lang="en-US" altLang="ja-JP" sz="2000" b="1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</a:p>
                    <a:p>
                      <a:pPr algn="just" latinLnBrk="1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ja-JP" sz="2000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②</a:t>
                      </a:r>
                      <a:r>
                        <a:rPr lang="en-US" sz="2000" kern="1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Study </a:t>
                      </a:r>
                      <a:r>
                        <a:rPr lang="en-US" sz="2000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Plan</a:t>
                      </a:r>
                      <a:r>
                        <a:rPr lang="ja-JP" altLang="en-US" sz="2000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　</a:t>
                      </a:r>
                      <a:r>
                        <a:rPr 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en-US" sz="2000" b="1" kern="100" dirty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HNU Form B</a:t>
                      </a:r>
                      <a:r>
                        <a:rPr 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</a:p>
                    <a:p>
                      <a:pPr algn="just" latinLnBrk="1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ja-JP" sz="2000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③</a:t>
                      </a:r>
                      <a:r>
                        <a:rPr lang="en-US" sz="2000" kern="1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Personal </a:t>
                      </a:r>
                      <a:r>
                        <a:rPr lang="en-US" sz="2000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Statement</a:t>
                      </a:r>
                      <a:r>
                        <a:rPr lang="ja-JP" altLang="en-US" sz="2000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　</a:t>
                      </a:r>
                      <a:r>
                        <a:rPr lang="en-US" altLang="ja-JP" sz="2000" b="1" kern="100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HNU </a:t>
                      </a:r>
                      <a:r>
                        <a:rPr lang="en-US" sz="2000" b="1" kern="100" dirty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Form </a:t>
                      </a:r>
                      <a:r>
                        <a:rPr 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C</a:t>
                      </a:r>
                      <a:r>
                        <a:rPr lang="en-US" altLang="ja-JP" sz="2000" b="1" kern="100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  <a:endParaRPr lang="ko-KR" sz="2000" b="1" kern="100" dirty="0">
                        <a:solidFill>
                          <a:srgbClr val="FF0000"/>
                        </a:solidFill>
                        <a:effectLst/>
                        <a:latin typeface="BigYoungBoldGB2.0" panose="02010604000000000000" pitchFamily="2" charset="-122"/>
                      </a:endParaRPr>
                    </a:p>
                    <a:p>
                      <a:pPr algn="just" latinLnBrk="1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ja-JP" sz="2000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④</a:t>
                      </a:r>
                      <a:r>
                        <a:rPr lang="zh-CN" altLang="en-US" sz="2000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韩国语课程志愿书</a:t>
                      </a:r>
                      <a:r>
                        <a:rPr lang="ja-JP" altLang="en-US" sz="2000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　</a:t>
                      </a:r>
                      <a:r>
                        <a:rPr 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en-US" sz="2000" b="1" kern="100" dirty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HNU Form D</a:t>
                      </a:r>
                      <a:r>
                        <a:rPr lang="en-US" sz="2000" b="1" kern="100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ko-KR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⑤</a:t>
                      </a:r>
                      <a:r>
                        <a:rPr lang="zh-CN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宿舍申请表</a:t>
                      </a:r>
                      <a:r>
                        <a:rPr lang="en-US" altLang="ko-KR" sz="2000" b="1" kern="100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(HNU Form E)</a:t>
                      </a:r>
                    </a:p>
                    <a:p>
                      <a:pPr algn="just" latinLnBrk="1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ja-JP" altLang="ko-KR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⑥</a:t>
                      </a:r>
                      <a:r>
                        <a:rPr lang="zh-TW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在学</a:t>
                      </a:r>
                      <a:r>
                        <a:rPr lang="zh-CN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证明书</a:t>
                      </a:r>
                      <a:r>
                        <a:rPr 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ja-JP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英文</a:t>
                      </a:r>
                      <a:r>
                        <a:rPr 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  <a:r>
                        <a:rPr lang="ja-JP" sz="20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原本</a:t>
                      </a:r>
                      <a:endParaRPr lang="ko-KR" sz="2000" dirty="0">
                        <a:effectLst/>
                        <a:latin typeface="BigYoungBoldGB2.0" panose="02010604000000000000" pitchFamily="2" charset="-122"/>
                      </a:endParaRPr>
                    </a:p>
                    <a:p>
                      <a:pPr algn="just" latinLnBrk="1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ja-JP" altLang="ko-KR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⑦</a:t>
                      </a:r>
                      <a:r>
                        <a:rPr lang="zh-CN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成绩证明书</a:t>
                      </a:r>
                      <a:r>
                        <a:rPr 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ja-JP" sz="20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英</a:t>
                      </a:r>
                      <a:r>
                        <a:rPr lang="ja-JP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文</a:t>
                      </a:r>
                      <a:r>
                        <a:rPr 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  <a:r>
                        <a:rPr lang="ja-JP" sz="20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原本</a:t>
                      </a:r>
                      <a:endParaRPr lang="ko-KR" sz="2000" dirty="0">
                        <a:effectLst/>
                        <a:latin typeface="BigYoungBoldGB2.0" panose="02010604000000000000" pitchFamily="2" charset="-122"/>
                      </a:endParaRPr>
                    </a:p>
                    <a:p>
                      <a:pPr algn="just" latinLnBrk="1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ja-JP" altLang="ko-KR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⑧</a:t>
                      </a:r>
                      <a:r>
                        <a:rPr lang="zh-CN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推荐信一份</a:t>
                      </a:r>
                      <a:r>
                        <a:rPr lang="ja-JP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　</a:t>
                      </a:r>
                      <a:r>
                        <a:rPr lang="en-US" sz="2000" b="1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zh-CN" altLang="en-US" sz="2000" b="1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样式</a:t>
                      </a:r>
                      <a:r>
                        <a:rPr lang="ja-JP" sz="2000" b="1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自</a:t>
                      </a:r>
                      <a:r>
                        <a:rPr lang="ja-JP" sz="2000" b="1" dirty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由</a:t>
                      </a:r>
                      <a:r>
                        <a:rPr lang="en-US" sz="2000" b="1" dirty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  <a:endParaRPr lang="ko-KR" sz="2000" b="1" dirty="0">
                        <a:solidFill>
                          <a:srgbClr val="FF0000"/>
                        </a:solidFill>
                        <a:effectLst/>
                        <a:latin typeface="BigYoungBoldGB2.0" panose="02010604000000000000" pitchFamily="2" charset="-122"/>
                      </a:endParaRPr>
                    </a:p>
                    <a:p>
                      <a:pPr algn="just" latinLnBrk="1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ja-JP" altLang="ko-KR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⑨</a:t>
                      </a:r>
                      <a:r>
                        <a:rPr lang="zh-CN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护照复印件</a:t>
                      </a:r>
                      <a:r>
                        <a:rPr lang="ja-JP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１</a:t>
                      </a:r>
                      <a:r>
                        <a:rPr lang="ja-JP" sz="20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枚</a:t>
                      </a:r>
                      <a:endParaRPr lang="ko-KR" sz="2000" dirty="0">
                        <a:effectLst/>
                        <a:latin typeface="BigYoungBoldGB2.0" panose="02010604000000000000" pitchFamily="2" charset="-122"/>
                      </a:endParaRPr>
                    </a:p>
                    <a:p>
                      <a:pPr algn="just" latinLnBrk="1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ja-JP" altLang="ko-KR" sz="2000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⑩</a:t>
                      </a:r>
                      <a:r>
                        <a:rPr lang="zh-CN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照片</a:t>
                      </a:r>
                      <a:r>
                        <a:rPr 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4</a:t>
                      </a:r>
                      <a:r>
                        <a:rPr lang="ja-JP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枚</a:t>
                      </a:r>
                      <a:r>
                        <a:rPr lang="en-US" altLang="ja-JP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4cm×3cm3</a:t>
                      </a:r>
                      <a:r>
                        <a:rPr lang="ja-JP" sz="16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枚、</a:t>
                      </a:r>
                      <a:r>
                        <a:rPr 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4.5cm×3.5cm1</a:t>
                      </a:r>
                      <a:r>
                        <a:rPr lang="ja-JP" sz="16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枚－外国</a:t>
                      </a:r>
                      <a:r>
                        <a:rPr lang="ja-JP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人</a:t>
                      </a:r>
                      <a:r>
                        <a:rPr lang="zh-CN" alt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登陆</a:t>
                      </a:r>
                      <a:r>
                        <a:rPr lang="ja-JP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用</a:t>
                      </a:r>
                      <a:r>
                        <a:rPr lang="zh-CN" alt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，</a:t>
                      </a:r>
                      <a:endParaRPr lang="en-US" altLang="zh-CN" sz="1600" dirty="0" smtClean="0">
                        <a:effectLst/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  <a:p>
                      <a:pPr algn="just" latinLnBrk="1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             </a:t>
                      </a:r>
                      <a:r>
                        <a:rPr lang="zh-CN" alt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白色背景</a:t>
                      </a:r>
                      <a:r>
                        <a:rPr lang="en-US" altLang="ja-JP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</a:p>
                    <a:p>
                      <a:pPr algn="just" latinLnBrk="1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ja-JP" altLang="en-US" sz="20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⑪</a:t>
                      </a:r>
                      <a:r>
                        <a:rPr lang="en-US" sz="2000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Check </a:t>
                      </a:r>
                      <a:r>
                        <a:rPr lang="en-US" sz="2000" kern="1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List for International Exchange Student </a:t>
                      </a:r>
                      <a:r>
                        <a:rPr lang="en-US" sz="2000" kern="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Application</a:t>
                      </a:r>
                      <a:endParaRPr lang="ko-KR" sz="2000" b="0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spcBef>
                          <a:spcPts val="0"/>
                        </a:spcBef>
                        <a:spcAft>
                          <a:spcPts val="1800"/>
                        </a:spcAft>
                      </a:pPr>
                      <a:r>
                        <a:rPr lang="ja-JP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★</a:t>
                      </a:r>
                      <a:r>
                        <a:rPr lang="zh-CN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填写材料请亲笔填写并签名</a:t>
                      </a:r>
                      <a:endParaRPr lang="en-US" altLang="zh-CN" sz="2000" dirty="0" smtClean="0">
                        <a:effectLst/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  <a:p>
                      <a:pPr algn="just" latinLnBrk="1">
                        <a:spcBef>
                          <a:spcPts val="0"/>
                        </a:spcBef>
                        <a:spcAft>
                          <a:spcPts val="1800"/>
                        </a:spcAft>
                      </a:pPr>
                      <a:r>
                        <a:rPr lang="en-US" altLang="ja-JP" sz="1400" b="1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zh-CN" altLang="en-US" sz="1400" b="1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可以用中文填写</a:t>
                      </a:r>
                      <a:r>
                        <a:rPr lang="en-US" altLang="ja-JP" sz="1400" b="1" dirty="0" smtClean="0">
                          <a:solidFill>
                            <a:srgbClr val="FF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  <a:r>
                        <a:rPr lang="ja-JP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  <a:endParaRPr lang="en-US" altLang="ja-JP" sz="2000" dirty="0" smtClean="0">
                        <a:effectLst/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  <a:p>
                      <a:pPr algn="just" latinLnBrk="1">
                        <a:spcBef>
                          <a:spcPts val="0"/>
                        </a:spcBef>
                        <a:spcAft>
                          <a:spcPts val="1800"/>
                        </a:spcAft>
                      </a:pPr>
                      <a:r>
                        <a:rPr lang="ja-JP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★</a:t>
                      </a:r>
                      <a:r>
                        <a:rPr lang="zh-CN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所有证明请用英语书写</a:t>
                      </a:r>
                      <a:r>
                        <a:rPr lang="ja-JP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  <a:endParaRPr lang="en-US" altLang="ja-JP" sz="2000" dirty="0" smtClean="0">
                        <a:effectLst/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  <a:p>
                      <a:pPr algn="just" latinLnBrk="1">
                        <a:spcBef>
                          <a:spcPts val="0"/>
                        </a:spcBef>
                        <a:spcAft>
                          <a:spcPts val="1800"/>
                        </a:spcAft>
                      </a:pPr>
                      <a:endParaRPr lang="en-US" altLang="ja-JP" sz="2000" dirty="0" smtClean="0">
                        <a:effectLst/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  <a:p>
                      <a:pPr algn="just" latinLnBrk="1">
                        <a:spcBef>
                          <a:spcPts val="0"/>
                        </a:spcBef>
                        <a:spcAft>
                          <a:spcPts val="1800"/>
                        </a:spcAft>
                      </a:pPr>
                      <a:endParaRPr lang="ko-KR" sz="2000" b="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290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851847" y="146758"/>
            <a:ext cx="11240069" cy="1325563"/>
          </a:xfrm>
        </p:spPr>
        <p:txBody>
          <a:bodyPr>
            <a:noAutofit/>
          </a:bodyPr>
          <a:lstStyle/>
          <a:p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标准入学许可书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及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第</a:t>
            </a:r>
            <a:r>
              <a:rPr lang="en-US" altLang="zh-CN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2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次提交资料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：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1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月初旬</a:t>
            </a:r>
            <a:endParaRPr lang="ko-KR" altLang="en-US" b="1" dirty="0">
              <a:solidFill>
                <a:srgbClr val="001848"/>
              </a:solidFill>
              <a:latin typeface="BigYoungBoldGB2.0" panose="02010604000000000000" pitchFamily="2" charset="-122"/>
            </a:endParaRPr>
          </a:p>
        </p:txBody>
      </p:sp>
      <p:graphicFrame>
        <p:nvGraphicFramePr>
          <p:cNvPr id="9" name="내용 개체 틀 8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476959700"/>
              </p:ext>
            </p:extLst>
          </p:nvPr>
        </p:nvGraphicFramePr>
        <p:xfrm>
          <a:off x="810904" y="1828799"/>
          <a:ext cx="5467066" cy="454470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089925"/>
                <a:gridCol w="2377141"/>
              </a:tblGrid>
              <a:tr h="946708">
                <a:tc>
                  <a:txBody>
                    <a:bodyPr/>
                    <a:lstStyle/>
                    <a:p>
                      <a:pPr algn="ctr" latinLnBrk="1"/>
                      <a:r>
                        <a:rPr lang="zh-CN" altLang="en-US" sz="2400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发送材料清单</a:t>
                      </a:r>
                      <a:endParaRPr lang="ko-KR" altLang="en-US" sz="2400" dirty="0">
                        <a:latin typeface="BigYoungBoldGB2.0" panose="02010604000000000000" pitchFamily="2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ja-JP" altLang="en-US" sz="2400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参考</a:t>
                      </a:r>
                      <a:endParaRPr lang="ko-KR" altLang="en-US" sz="2400" dirty="0">
                        <a:latin typeface="BigYoungBoldGB2.0" panose="02010604000000000000" pitchFamily="2" charset="-122"/>
                      </a:endParaRPr>
                    </a:p>
                  </a:txBody>
                  <a:tcPr anchor="ctr"/>
                </a:tc>
              </a:tr>
              <a:tr h="3597997"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zh-CN" altLang="en-US" sz="2400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录取通知书</a:t>
                      </a:r>
                      <a:endParaRPr lang="en-US" altLang="zh-CN" sz="2400" dirty="0" smtClean="0"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zh-CN" altLang="en-US" sz="2400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标准入学许可书</a:t>
                      </a:r>
                      <a:endParaRPr lang="en-US" altLang="zh-CN" sz="2400" dirty="0" smtClean="0"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  <a:p>
                      <a:pPr algn="ctr" latinLnBrk="1">
                        <a:lnSpc>
                          <a:spcPct val="200000"/>
                        </a:lnSpc>
                      </a:pPr>
                      <a:endParaRPr lang="en-US" altLang="ja-JP" sz="2400" dirty="0" smtClean="0"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ja-JP" altLang="en-US" sz="2400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大使</a:t>
                      </a:r>
                      <a:r>
                        <a:rPr lang="zh-CN" altLang="en-US" sz="2400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馆</a:t>
                      </a:r>
                      <a:r>
                        <a:rPr lang="ja-JP" altLang="en-US" sz="2400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提出用</a:t>
                      </a:r>
                      <a:endParaRPr lang="en-US" altLang="ja-JP" sz="2400" dirty="0" smtClean="0"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zh-CN" altLang="en-US" sz="2400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大学颁发的</a:t>
                      </a:r>
                      <a:endParaRPr lang="en-US" altLang="ja-JP" sz="2400" dirty="0" smtClean="0"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  <a:p>
                      <a:pPr algn="ctr" latinLnBrk="1">
                        <a:lnSpc>
                          <a:spcPct val="200000"/>
                        </a:lnSpc>
                      </a:pPr>
                      <a:r>
                        <a:rPr lang="zh-CN" altLang="en-US" sz="2400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法务部指定样式</a:t>
                      </a:r>
                      <a:endParaRPr lang="ko-KR" altLang="en-US" sz="2400" dirty="0">
                        <a:latin typeface="BigYoungBoldGB2.0" panose="02010604000000000000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내용 개체 틀 8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104944416"/>
              </p:ext>
            </p:extLst>
          </p:nvPr>
        </p:nvGraphicFramePr>
        <p:xfrm>
          <a:off x="6441745" y="1801505"/>
          <a:ext cx="5459103" cy="461294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5459103"/>
              </a:tblGrid>
              <a:tr h="982904">
                <a:tc>
                  <a:txBody>
                    <a:bodyPr/>
                    <a:lstStyle/>
                    <a:p>
                      <a:pPr algn="ctr" latinLnBrk="1"/>
                      <a:r>
                        <a:rPr lang="zh-CN" altLang="en-US" sz="2800" dirty="0" smtClean="0">
                          <a:solidFill>
                            <a:schemeClr val="tx1"/>
                          </a:solidFill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第</a:t>
                      </a:r>
                      <a:r>
                        <a:rPr lang="en-US" altLang="zh-CN" sz="2800" dirty="0" smtClean="0">
                          <a:solidFill>
                            <a:schemeClr val="tx1"/>
                          </a:solidFill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2</a:t>
                      </a:r>
                      <a:r>
                        <a:rPr lang="zh-CN" altLang="en-US" sz="2800" dirty="0" smtClean="0">
                          <a:solidFill>
                            <a:schemeClr val="tx1"/>
                          </a:solidFill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次提交材料</a:t>
                      </a:r>
                      <a:r>
                        <a:rPr lang="ja-JP" altLang="en-US" sz="2800" dirty="0" smtClean="0">
                          <a:solidFill>
                            <a:schemeClr val="tx1"/>
                          </a:solidFill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：</a:t>
                      </a:r>
                      <a:r>
                        <a:rPr lang="en-US" altLang="ja-JP" sz="2800" dirty="0" smtClean="0">
                          <a:solidFill>
                            <a:srgbClr val="FF0000"/>
                          </a:solidFill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1</a:t>
                      </a:r>
                      <a:r>
                        <a:rPr lang="ja-JP" altLang="en-US" sz="2800" dirty="0" smtClean="0">
                          <a:solidFill>
                            <a:srgbClr val="FF0000"/>
                          </a:solidFill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月</a:t>
                      </a:r>
                      <a:r>
                        <a:rPr lang="en-US" altLang="ja-JP" sz="2800" dirty="0" smtClean="0">
                          <a:solidFill>
                            <a:srgbClr val="FF0000"/>
                          </a:solidFill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31</a:t>
                      </a:r>
                      <a:r>
                        <a:rPr lang="ja-JP" altLang="en-US" sz="2800" dirty="0" smtClean="0">
                          <a:solidFill>
                            <a:srgbClr val="FF0000"/>
                          </a:solidFill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日</a:t>
                      </a:r>
                      <a:r>
                        <a:rPr lang="zh-CN" altLang="en-US" sz="2800" dirty="0" smtClean="0">
                          <a:solidFill>
                            <a:srgbClr val="FF0000"/>
                          </a:solidFill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截</a:t>
                      </a:r>
                      <a:r>
                        <a:rPr lang="zh-CN" altLang="en-US" sz="2800" dirty="0" smtClean="0">
                          <a:solidFill>
                            <a:srgbClr val="FF0000"/>
                          </a:solidFill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止</a:t>
                      </a:r>
                      <a:endParaRPr lang="en-US" altLang="ja-JP" sz="2800" dirty="0" smtClean="0">
                        <a:solidFill>
                          <a:srgbClr val="FF0000"/>
                        </a:solidFill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</a:txBody>
                  <a:tcPr anchor="ctr"/>
                </a:tc>
              </a:tr>
              <a:tr h="36300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2000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以下资料请发送电子邮件</a:t>
                      </a:r>
                      <a:endParaRPr lang="en-US" altLang="ja-JP" sz="2000" dirty="0" smtClean="0"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  <a:p>
                      <a:pPr marL="342900" marR="0" indent="-342900" algn="l" defTabSz="914400" rtl="0" eaLnBrk="1" fontAlgn="auto" latinLnBrk="1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Blip>
                          <a:blip r:embed="rId2"/>
                        </a:buBlip>
                        <a:tabLst/>
                        <a:defRPr/>
                      </a:pPr>
                      <a:r>
                        <a:rPr lang="zh-CN" altLang="en-US" sz="2400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航班信息</a:t>
                      </a:r>
                      <a:endParaRPr lang="en-US" altLang="zh-CN" sz="2400" dirty="0" smtClean="0"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39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130887" cy="1325563"/>
          </a:xfrm>
        </p:spPr>
        <p:txBody>
          <a:bodyPr>
            <a:normAutofit/>
          </a:bodyPr>
          <a:lstStyle/>
          <a:p>
            <a:r>
              <a:rPr lang="ja-JP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留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学</a:t>
            </a:r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期间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预期费用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：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1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学期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(6</a:t>
            </a:r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个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月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  <a:cs typeface="时光体-安娜" panose="020B0604000101010104" pitchFamily="34" charset="-128"/>
              </a:rPr>
              <a:t>)</a:t>
            </a:r>
            <a:endParaRPr lang="en-US" b="1" dirty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  <a:cs typeface="时光体-安娜" panose="020B0604000101010104" pitchFamily="34" charset="-128"/>
            </a:endParaRPr>
          </a:p>
        </p:txBody>
      </p:sp>
      <p:graphicFrame>
        <p:nvGraphicFramePr>
          <p:cNvPr id="12" name="내용 개체 틀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904557929"/>
              </p:ext>
            </p:extLst>
          </p:nvPr>
        </p:nvGraphicFramePr>
        <p:xfrm>
          <a:off x="838200" y="1914144"/>
          <a:ext cx="5589896" cy="4629986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463867"/>
                <a:gridCol w="2126029"/>
              </a:tblGrid>
              <a:tr h="72360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ja-JP" sz="2400" b="1" kern="1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区分</a:t>
                      </a:r>
                      <a:endParaRPr lang="ko-KR" sz="24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24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+mn-cs"/>
                        </a:rPr>
                        <a:t>金额</a:t>
                      </a:r>
                      <a:endParaRPr lang="ko-KR" sz="24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65005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Times New Roman"/>
                        </a:rPr>
                        <a:t>学费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Times New Roman"/>
                        </a:rPr>
                        <a:t>免除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2360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Times New Roman"/>
                        </a:rPr>
                        <a:t>宿舍费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\930,000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 panose="020B0503020000020004" pitchFamily="50" charset="-127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72360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Times New Roman"/>
                        </a:rPr>
                        <a:t>保险费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ko-KR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\7</a:t>
                      </a:r>
                      <a:r>
                        <a:rPr 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0,000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 panose="020B0503020000020004" pitchFamily="50" charset="-127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1070545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其他</a:t>
                      </a:r>
                      <a:endParaRPr lang="en-US" altLang="ja-JP" sz="1800" b="1" kern="100" dirty="0" smtClean="0">
                        <a:effectLst/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2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zh-CN" altLang="en-US" sz="12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饮食费用</a:t>
                      </a:r>
                      <a:r>
                        <a:rPr lang="ja-JP" sz="12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、</a:t>
                      </a:r>
                      <a:r>
                        <a:rPr lang="zh-CN" altLang="en-US" sz="12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情况不一</a:t>
                      </a:r>
                      <a:r>
                        <a:rPr lang="en-US" sz="12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  <a:endParaRPr lang="ko-KR" sz="12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ko-KR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\</a:t>
                      </a:r>
                      <a:r>
                        <a:rPr 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150,000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 panose="020B0503020000020004" pitchFamily="50" charset="-127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72360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24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Times New Roman"/>
                        </a:rPr>
                        <a:t>合计</a:t>
                      </a:r>
                      <a:endParaRPr lang="ko-KR" sz="24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ko-KR" sz="24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\</a:t>
                      </a:r>
                      <a:r>
                        <a:rPr lang="en-US" sz="24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1,150,000</a:t>
                      </a:r>
                      <a:endParaRPr lang="ko-KR" sz="2400" b="1" kern="100" dirty="0">
                        <a:effectLst/>
                        <a:latin typeface="BigYoungBoldGB2.0" panose="02010604000000000000" pitchFamily="2" charset="-122"/>
                        <a:ea typeface="맑은 고딕" panose="020B0503020000020004" pitchFamily="50" charset="-127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6412992" y="1938529"/>
            <a:ext cx="5632704" cy="4389119"/>
          </a:xfrm>
        </p:spPr>
        <p:txBody>
          <a:bodyPr>
            <a:noAutofit/>
          </a:bodyPr>
          <a:lstStyle/>
          <a:p>
            <a:pPr latinLnBrk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自费</a:t>
            </a:r>
            <a:r>
              <a:rPr lang="ja-JP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留</a:t>
            </a:r>
            <a:r>
              <a:rPr lang="ja-JP" altLang="ko-KR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学</a:t>
            </a:r>
            <a:r>
              <a:rPr lang="ja-JP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生</a:t>
            </a: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将减免</a:t>
            </a:r>
            <a:r>
              <a:rPr lang="en-US" altLang="zh-CN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50%</a:t>
            </a: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学费</a:t>
            </a:r>
            <a:r>
              <a:rPr lang="ja-JP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金额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约</a:t>
            </a:r>
            <a:r>
              <a:rPr lang="en-US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\</a:t>
            </a:r>
            <a:r>
              <a:rPr lang="en-US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1,00,000</a:t>
            </a:r>
            <a:r>
              <a:rPr lang="en-US" altLang="ja-JP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(</a:t>
            </a:r>
            <a:r>
              <a:rPr lang="en-US" altLang="ja-JP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1</a:t>
            </a:r>
            <a:r>
              <a:rPr lang="ja-JP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学期</a:t>
            </a:r>
            <a:r>
              <a:rPr lang="en-US" altLang="ja-JP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)</a:t>
            </a:r>
            <a:r>
              <a:rPr lang="ja-JP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 。</a:t>
            </a:r>
            <a:endParaRPr lang="en-US" altLang="ja-JP" sz="1600" dirty="0" smtClean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 latinLnBrk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宿舍费参照国际馆收费标准，已标明</a:t>
            </a:r>
            <a:r>
              <a:rPr lang="ja-JP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endParaRPr lang="ko-KR" altLang="ko-KR" sz="1600" dirty="0">
              <a:latin typeface="BigYoungBoldGB2.0" panose="02010604000000000000" pitchFamily="2" charset="-122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根据</a:t>
            </a:r>
            <a:r>
              <a:rPr lang="en-US" altLang="zh-CN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2014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年宿舍改变的规则，需要支付食宿六个月（包括节假日）。此外，努力馆（郊区住宅）也必须支付</a:t>
            </a:r>
            <a:r>
              <a:rPr lang="en-US" altLang="zh-CN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6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个月（含节假日）</a:t>
            </a:r>
            <a:r>
              <a:rPr lang="en-US" altLang="zh-CN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\ 780,000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，休假时，寒暑假期间不予退还</a:t>
            </a:r>
            <a:r>
              <a:rPr lang="ja-JP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endParaRPr lang="en-US" altLang="zh-CN" sz="1600" dirty="0" smtClean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外国留学生必须加入保险</a:t>
            </a:r>
            <a:r>
              <a:rPr lang="ja-JP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endParaRPr lang="en-US" altLang="ja-JP" sz="1600" dirty="0" smtClean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 latinLnBrk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生活费会因每个人的差异，大概是每月</a:t>
            </a:r>
            <a:r>
              <a:rPr lang="en-US" altLang="zh-CN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40-50</a:t>
            </a: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万韩币左右</a:t>
            </a:r>
            <a:r>
              <a:rPr lang="ja-JP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endParaRPr lang="ko-KR" altLang="ko-KR" sz="1600" dirty="0">
              <a:latin typeface="BigYoungBoldGB2.0" panose="02010604000000000000" pitchFamily="2" charset="-122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随身携带费用</a:t>
            </a:r>
            <a:r>
              <a:rPr lang="en-US" altLang="zh-CN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3-8</a:t>
            </a: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万韩币适宜</a:t>
            </a:r>
            <a:r>
              <a:rPr lang="ja-JP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endParaRPr lang="ko-KR" altLang="en-US" sz="1600" dirty="0">
              <a:latin typeface="BigYoungBoldGB2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0192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留学期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間</a:t>
            </a:r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预期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費用：</a:t>
            </a:r>
            <a:r>
              <a:rPr lang="en-US" altLang="ja-JP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2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学期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(12</a:t>
            </a:r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个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月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)</a:t>
            </a:r>
            <a:endParaRPr lang="en-US" b="1" dirty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</p:txBody>
      </p:sp>
      <p:graphicFrame>
        <p:nvGraphicFramePr>
          <p:cNvPr id="7" name="내용 개체 틀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723039454"/>
              </p:ext>
            </p:extLst>
          </p:nvPr>
        </p:nvGraphicFramePr>
        <p:xfrm>
          <a:off x="838199" y="1914144"/>
          <a:ext cx="5589897" cy="468859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106004"/>
                <a:gridCol w="2483893"/>
              </a:tblGrid>
              <a:tr h="72360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ja-JP" sz="2400" b="1" kern="1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区分</a:t>
                      </a:r>
                      <a:endParaRPr lang="ko-KR" sz="24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ja-JP" altLang="en-US" sz="24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金額</a:t>
                      </a:r>
                      <a:endParaRPr lang="ko-KR" sz="24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2360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Times New Roman"/>
                        </a:rPr>
                        <a:t>学费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ja-JP" sz="1800" b="1" kern="1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免除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2360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Times New Roman"/>
                        </a:rPr>
                        <a:t>宿舍费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ko-KR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\</a:t>
                      </a:r>
                      <a:r>
                        <a:rPr 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1,860,000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72360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Times New Roman"/>
                        </a:rPr>
                        <a:t>保险费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ko-KR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\</a:t>
                      </a:r>
                      <a:r>
                        <a:rPr 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110,000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1070545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其他</a:t>
                      </a:r>
                      <a:endParaRPr lang="en-US" altLang="ja-JP" sz="1800" b="1" kern="100" dirty="0" smtClean="0">
                        <a:effectLst/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2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zh-CN" altLang="en-US" sz="12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饮食费用</a:t>
                      </a:r>
                      <a:r>
                        <a:rPr lang="ja-JP" sz="12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、</a:t>
                      </a:r>
                      <a:r>
                        <a:rPr lang="zh-CN" altLang="en-US" sz="12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情况不一</a:t>
                      </a:r>
                      <a:r>
                        <a:rPr lang="en-US" sz="12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  <a:endParaRPr lang="ko-KR" sz="12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ko-KR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\</a:t>
                      </a:r>
                      <a:r>
                        <a:rPr lang="en-US" sz="18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300,000</a:t>
                      </a:r>
                      <a:endParaRPr lang="ko-KR" sz="18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723609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24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Times New Roman"/>
                        </a:rPr>
                        <a:t>合计</a:t>
                      </a:r>
                      <a:endParaRPr lang="ko-KR" sz="24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altLang="ko-KR" sz="24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\</a:t>
                      </a:r>
                      <a:r>
                        <a:rPr lang="en-US" sz="2400" b="1" kern="1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2,250,000</a:t>
                      </a:r>
                      <a:endParaRPr lang="ko-KR" sz="2400" b="1" kern="100" dirty="0">
                        <a:effectLst/>
                        <a:latin typeface="BigYoungBoldGB2.0" panose="02010604000000000000" pitchFamily="2" charset="-122"/>
                        <a:ea typeface="맑은 고딕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8" name="내용 개체 틀 4"/>
          <p:cNvSpPr>
            <a:spLocks noGrp="1"/>
          </p:cNvSpPr>
          <p:nvPr>
            <p:ph sz="quarter" idx="2"/>
          </p:nvPr>
        </p:nvSpPr>
        <p:spPr>
          <a:xfrm>
            <a:off x="6412992" y="1938529"/>
            <a:ext cx="5632704" cy="4645151"/>
          </a:xfrm>
        </p:spPr>
        <p:txBody>
          <a:bodyPr>
            <a:noAutofit/>
          </a:bodyPr>
          <a:lstStyle/>
          <a:p>
            <a:pPr latinLnBrk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自费</a:t>
            </a:r>
            <a:r>
              <a:rPr lang="ja-JP" altLang="ko-KR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留学生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将减免</a:t>
            </a:r>
            <a:r>
              <a:rPr lang="en-US" altLang="zh-CN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50%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学费</a:t>
            </a:r>
            <a:r>
              <a:rPr lang="ja-JP" altLang="ko-KR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金额约</a:t>
            </a:r>
            <a:r>
              <a:rPr lang="en-US" altLang="ko-KR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\</a:t>
            </a:r>
            <a:r>
              <a:rPr lang="en-US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1,700,000</a:t>
            </a:r>
            <a:r>
              <a:rPr lang="en-US" altLang="ja-JP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(</a:t>
            </a:r>
            <a:r>
              <a:rPr lang="en-US" altLang="ja-JP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1</a:t>
            </a:r>
            <a:r>
              <a:rPr lang="ja-JP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学期</a:t>
            </a:r>
            <a:r>
              <a:rPr lang="en-US" altLang="ja-JP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)</a:t>
            </a:r>
            <a:r>
              <a:rPr lang="ja-JP" altLang="ko-KR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 </a:t>
            </a:r>
            <a:r>
              <a:rPr lang="ja-JP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endParaRPr lang="en-US" altLang="ja-JP" sz="1600" dirty="0" smtClean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 latinLnBrk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宿舍费参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照国际馆收费标准，已标明</a:t>
            </a:r>
            <a:r>
              <a:rPr lang="ja-JP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endParaRPr lang="ko-KR" altLang="ko-KR" sz="1600" dirty="0">
              <a:latin typeface="BigYoungBoldGB2.0" panose="02010604000000000000" pitchFamily="2" charset="-122"/>
            </a:endParaRPr>
          </a:p>
          <a:p>
            <a:pPr latinLnBrk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根据</a:t>
            </a:r>
            <a:r>
              <a:rPr lang="en-US" altLang="zh-CN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2014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年宿舍改变的规则，需要支付食宿六个月（包括节假日）。此外，努力馆（郊区住宅）也必须支付</a:t>
            </a:r>
            <a:r>
              <a:rPr lang="en-US" altLang="zh-CN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6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个月（含节假日）</a:t>
            </a:r>
            <a:r>
              <a:rPr lang="en-US" altLang="zh-CN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\ </a:t>
            </a:r>
            <a:r>
              <a:rPr lang="en-US" altLang="zh-CN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780,000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，休假时</a:t>
            </a: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，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寒</a:t>
            </a: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暑假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期</a:t>
            </a: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Meiryo" panose="020B0604030504040204" pitchFamily="34" charset="-128"/>
              </a:rPr>
              <a:t>间不予退还</a:t>
            </a:r>
            <a:r>
              <a:rPr lang="ja-JP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endParaRPr lang="ko-KR" altLang="ko-KR" sz="1600" dirty="0">
              <a:latin typeface="BigYoungBoldGB2.0" panose="02010604000000000000" pitchFamily="2" charset="-122"/>
            </a:endParaRPr>
          </a:p>
          <a:p>
            <a:pPr latinLnBrk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外国留学生必须加入保</a:t>
            </a:r>
            <a:r>
              <a:rPr lang="zh-CN" altLang="en-US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险。</a:t>
            </a:r>
            <a:endParaRPr lang="en-US" altLang="zh-CN" sz="1600" dirty="0" smtClean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 latinLnBrk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生活费会因每个人的差异，大概是每月</a:t>
            </a:r>
            <a:r>
              <a:rPr lang="en-US" altLang="zh-CN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40-50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万韩币左右</a:t>
            </a:r>
            <a:r>
              <a:rPr lang="ja-JP" altLang="ko-KR" sz="1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endParaRPr lang="en-US" altLang="ja-JP" sz="1600" dirty="0" smtClean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 latinLnBrk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随身携带费用</a:t>
            </a:r>
            <a:r>
              <a:rPr lang="en-US" altLang="zh-CN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3-8</a:t>
            </a:r>
            <a:r>
              <a:rPr lang="zh-CN" altLang="en-US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万韩币适宜</a:t>
            </a:r>
            <a:r>
              <a:rPr lang="ja-JP" altLang="ko-KR" sz="1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endParaRPr lang="ko-KR" altLang="en-US" sz="1600" dirty="0">
              <a:latin typeface="BigYoungBoldGB2.0" panose="02010604000000000000" pitchFamily="2" charset="-122"/>
            </a:endParaRPr>
          </a:p>
          <a:p>
            <a:pPr marL="0" indent="0" latinLnBrk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None/>
            </a:pPr>
            <a:endParaRPr lang="en-US" altLang="ja-JP" sz="1600" dirty="0" smtClean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 marL="0" indent="0" latinLnBrk="1"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  <a:buNone/>
            </a:pPr>
            <a:endParaRPr lang="ko-KR" altLang="ko-KR" sz="1600" dirty="0">
              <a:latin typeface="BigYoungBoldGB2.0" panose="02010604000000000000" pitchFamily="2" charset="-122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1800"/>
              </a:spcAft>
            </a:pPr>
            <a:endParaRPr lang="ko-KR" altLang="en-US" sz="1600" dirty="0">
              <a:latin typeface="BigYoungBoldGB2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4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外国人留学生</a:t>
            </a:r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保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险介绍</a:t>
            </a:r>
            <a:endParaRPr lang="ko-KR" altLang="en-US" b="1" dirty="0">
              <a:solidFill>
                <a:srgbClr val="001848"/>
              </a:solidFill>
              <a:latin typeface="BigYoungBoldGB2.0" panose="02010604000000000000" pitchFamily="2" charset="-122"/>
            </a:endParaRPr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586855" y="1648201"/>
            <a:ext cx="11491414" cy="1231477"/>
          </a:xfrm>
        </p:spPr>
        <p:txBody>
          <a:bodyPr>
            <a:noAutofit/>
          </a:bodyPr>
          <a:lstStyle/>
          <a:p>
            <a:pPr marL="0" indent="0" latinLnBrk="1">
              <a:lnSpc>
                <a:spcPct val="160000"/>
              </a:lnSpc>
              <a:spcBef>
                <a:spcPts val="0"/>
              </a:spcBef>
              <a:buNone/>
            </a:pPr>
            <a:r>
              <a:rPr lang="zh-CN" altLang="en-US" sz="20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外国留学生都要加入保险。</a:t>
            </a:r>
            <a:r>
              <a:rPr lang="en-US" altLang="ja-JP" sz="20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1</a:t>
            </a:r>
            <a:r>
              <a:rPr lang="ja-JP" altLang="en-US" sz="20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年</a:t>
            </a:r>
            <a:r>
              <a:rPr lang="zh-CN" altLang="en-US" sz="20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基准的保险费为</a:t>
            </a:r>
            <a:r>
              <a:rPr lang="en-US" altLang="ko-KR" sz="20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₩</a:t>
            </a:r>
            <a:r>
              <a:rPr lang="en-US" altLang="ko-KR" sz="20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110,000</a:t>
            </a:r>
            <a:r>
              <a:rPr lang="en-US" altLang="ja-JP" sz="20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(6</a:t>
            </a:r>
            <a:r>
              <a:rPr lang="zh-CN" altLang="en-US" sz="20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个</a:t>
            </a:r>
            <a:r>
              <a:rPr lang="ja-JP" altLang="en-US" sz="20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月</a:t>
            </a:r>
            <a:r>
              <a:rPr lang="zh-CN" altLang="en-US" sz="20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为</a:t>
            </a:r>
            <a:r>
              <a:rPr lang="en-US" altLang="ko-KR" sz="20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₩80</a:t>
            </a:r>
            <a:r>
              <a:rPr lang="en-US" altLang="ja-JP" sz="20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,000)</a:t>
            </a:r>
            <a:r>
              <a:rPr lang="ja-JP" altLang="en-US" sz="20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r>
              <a:rPr lang="zh-CN" altLang="en-US" sz="2000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Times New Roman"/>
              </a:rPr>
              <a:t>具体内容可参照</a:t>
            </a:r>
            <a:endParaRPr lang="en-US" altLang="zh-CN" sz="2000" dirty="0" smtClean="0">
              <a:latin typeface="BigYoungBoldGB2.0" panose="02010604000000000000" pitchFamily="2" charset="-122"/>
              <a:ea typeface="BigYoungBoldGB2.0" panose="02010604000000000000" pitchFamily="2" charset="-122"/>
              <a:cs typeface="Times New Roman"/>
            </a:endParaRPr>
          </a:p>
          <a:p>
            <a:pPr marL="0" indent="0" latinLnBrk="1">
              <a:lnSpc>
                <a:spcPct val="160000"/>
              </a:lnSpc>
              <a:spcBef>
                <a:spcPts val="0"/>
              </a:spcBef>
              <a:buNone/>
            </a:pPr>
            <a:r>
              <a:rPr lang="en-US" altLang="zh-CN" sz="2000" dirty="0" smtClean="0">
                <a:latin typeface="BigYoungBoldGB2.0" panose="02010604000000000000" pitchFamily="2" charset="-122"/>
                <a:ea typeface="BigYoungBoldGB2.0" panose="02010604000000000000" pitchFamily="2" charset="-122"/>
                <a:cs typeface="Times New Roman"/>
              </a:rPr>
              <a:t>   http</a:t>
            </a:r>
            <a:r>
              <a:rPr lang="en-US" altLang="zh-CN" sz="2000" dirty="0">
                <a:latin typeface="BigYoungBoldGB2.0" panose="02010604000000000000" pitchFamily="2" charset="-122"/>
                <a:ea typeface="BigYoungBoldGB2.0" panose="02010604000000000000" pitchFamily="2" charset="-122"/>
                <a:cs typeface="Times New Roman"/>
              </a:rPr>
              <a:t>://www.foreignerdb.com/student/student_apply.asp?sn=hannam2</a:t>
            </a:r>
            <a:endParaRPr lang="en-US" altLang="ja-JP" sz="2000" dirty="0" smtClean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</p:txBody>
      </p:sp>
      <p:graphicFrame>
        <p:nvGraphicFramePr>
          <p:cNvPr id="11" name="내용 개체 틀 10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1980957212"/>
              </p:ext>
            </p:extLst>
          </p:nvPr>
        </p:nvGraphicFramePr>
        <p:xfrm>
          <a:off x="1378424" y="2784139"/>
          <a:ext cx="10072048" cy="3947935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016155"/>
                <a:gridCol w="7055893"/>
              </a:tblGrid>
              <a:tr h="423085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ja-JP" sz="20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保</a:t>
                      </a:r>
                      <a:r>
                        <a:rPr lang="ja-JP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障</a:t>
                      </a:r>
                      <a:r>
                        <a:rPr lang="zh-CN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内容</a:t>
                      </a:r>
                      <a:endParaRPr lang="ko-KR" sz="20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名称</a:t>
                      </a:r>
                      <a:r>
                        <a:rPr 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:</a:t>
                      </a:r>
                      <a:r>
                        <a:rPr lang="ja-JP" sz="20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外国人留学</a:t>
                      </a:r>
                      <a:r>
                        <a:rPr lang="ja-JP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生</a:t>
                      </a:r>
                      <a:r>
                        <a:rPr lang="zh-CN" altLang="en-US" sz="20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福利保险</a:t>
                      </a:r>
                      <a:endParaRPr lang="ko-KR" sz="20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9165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上海死亡及后遗障碍</a:t>
                      </a:r>
                      <a:endParaRPr lang="ko-KR" altLang="ko-KR" sz="1600" dirty="0" smtClean="0">
                        <a:effectLst/>
                        <a:latin typeface="BigYoungBoldGB2.0" panose="02010604000000000000" pitchFamily="2" charset="-122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₩50,000,000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391650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疾病</a:t>
                      </a:r>
                      <a:r>
                        <a:rPr lang="ja-JP" altLang="ko-KR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死亡</a:t>
                      </a:r>
                      <a:endParaRPr lang="ko-KR" altLang="ko-KR" sz="1600" dirty="0">
                        <a:effectLst/>
                        <a:latin typeface="BigYoungBoldGB2.0" panose="02010604000000000000" pitchFamily="2" charset="-122"/>
                        <a:ea typeface="+mn-ea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₩10,000,000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391650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+mn-cs"/>
                        </a:rPr>
                        <a:t>住院治疗费用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₩10,000,000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391650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Times New Roman"/>
                        </a:rPr>
                        <a:t>门诊治疗费用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₩250,000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391650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+mn-cs"/>
                        </a:rPr>
                        <a:t>处方制剂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₩50,000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391650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ja-JP" sz="16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疾</a:t>
                      </a:r>
                      <a:r>
                        <a:rPr lang="ja-JP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病</a:t>
                      </a:r>
                      <a:r>
                        <a:rPr lang="zh-CN" alt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住院治疗费用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₩10,000,000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391650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ja-JP" sz="16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疾</a:t>
                      </a:r>
                      <a:r>
                        <a:rPr lang="ja-JP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病</a:t>
                      </a:r>
                      <a:r>
                        <a:rPr lang="zh-CN" alt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门诊</a:t>
                      </a:r>
                      <a:r>
                        <a:rPr lang="ja-JP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治</a:t>
                      </a:r>
                      <a:r>
                        <a:rPr lang="zh-CN" alt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医疗费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₩250,000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391650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ja-JP" sz="16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疾病処</a:t>
                      </a:r>
                      <a:r>
                        <a:rPr lang="ja-JP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方</a:t>
                      </a:r>
                      <a:r>
                        <a:rPr lang="zh-CN" altLang="en-US" sz="1600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调制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₩50,000</a:t>
                      </a:r>
                      <a:endParaRPr lang="ko-KR" sz="1600" dirty="0">
                        <a:effectLst/>
                        <a:latin typeface="BigYoungBoldGB2.0" panose="02010604000000000000" pitchFamily="2" charset="-122"/>
                        <a:ea typeface="맑은 고딕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  <a:tr h="391650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zh-CN" altLang="en-US" sz="2000" b="1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保险费</a:t>
                      </a:r>
                      <a:r>
                        <a:rPr lang="en-US" sz="2000" b="1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en-US" sz="2000" b="1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1</a:t>
                      </a:r>
                      <a:r>
                        <a:rPr lang="ja-JP" sz="2000" b="1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人</a:t>
                      </a:r>
                      <a:r>
                        <a:rPr lang="en-US" sz="2000" b="1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12</a:t>
                      </a:r>
                      <a:r>
                        <a:rPr lang="zh-CN" altLang="en-US" sz="2000" b="1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个</a:t>
                      </a:r>
                      <a:r>
                        <a:rPr lang="ja-JP" sz="2000" b="1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月</a:t>
                      </a:r>
                      <a:r>
                        <a:rPr lang="en-US" sz="2000" b="1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  <a:endParaRPr lang="ko-KR" sz="2000" b="1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₩</a:t>
                      </a:r>
                      <a:r>
                        <a:rPr lang="en-US" sz="2000" b="1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110,000</a:t>
                      </a:r>
                      <a:endParaRPr lang="ko-KR" sz="2000" b="1" dirty="0">
                        <a:effectLst/>
                        <a:latin typeface="BigYoungBoldGB2.0" panose="02010604000000000000" pitchFamily="2" charset="-122"/>
                        <a:ea typeface="맑은 고딕"/>
                        <a:cs typeface="Meiryo" panose="020B0604030504040204" pitchFamily="34" charset="-12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594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5" b="4984"/>
          <a:stretch/>
        </p:blipFill>
        <p:spPr>
          <a:xfrm>
            <a:off x="723331" y="1156919"/>
            <a:ext cx="11448440" cy="568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제목 5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253716" cy="1325563"/>
          </a:xfrm>
        </p:spPr>
        <p:txBody>
          <a:bodyPr>
            <a:normAutofit/>
          </a:bodyPr>
          <a:lstStyle/>
          <a:p>
            <a:r>
              <a:rPr lang="ja-JP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宿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舎</a:t>
            </a:r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情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况</a:t>
            </a:r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介绍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：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努力馆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(</a:t>
            </a:r>
            <a:r>
              <a:rPr lang="ja-JP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大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田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市直接运营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)</a:t>
            </a:r>
            <a:endParaRPr lang="ko-KR" altLang="en-US" dirty="0">
              <a:latin typeface="BigYoungBoldGB2.0" panose="02010604000000000000" pitchFamily="2" charset="-122"/>
            </a:endParaRPr>
          </a:p>
        </p:txBody>
      </p:sp>
      <p:sp>
        <p:nvSpPr>
          <p:cNvPr id="9" name="내용 개체 틀 8"/>
          <p:cNvSpPr>
            <a:spLocks noGrp="1"/>
          </p:cNvSpPr>
          <p:nvPr>
            <p:ph sz="half" idx="2"/>
          </p:nvPr>
        </p:nvSpPr>
        <p:spPr>
          <a:xfrm>
            <a:off x="709684" y="1852725"/>
            <a:ext cx="11348493" cy="2842099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努力馆是由大田广域市政府，以及大田广域市所在的大学联合，</a:t>
            </a:r>
            <a:r>
              <a:rPr lang="en-US" altLang="zh-CN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EXPO</a:t>
            </a:r>
            <a:r>
              <a:rPr lang="zh-CN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化学公园共同建立，</a:t>
            </a:r>
            <a:r>
              <a:rPr lang="en-US" altLang="zh-CN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2007</a:t>
            </a:r>
            <a:r>
              <a:rPr lang="zh-CN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年</a:t>
            </a:r>
            <a:r>
              <a:rPr lang="en-US" altLang="zh-CN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9</a:t>
            </a:r>
            <a:r>
              <a:rPr lang="zh-CN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月开始使用，作为外国留学生的专用宿舍，经常开展韩国语以及韩国文化研修活动</a:t>
            </a:r>
            <a:r>
              <a:rPr lang="ja-JP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、</a:t>
            </a:r>
            <a:r>
              <a:rPr lang="zh-CN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还有一些其他形式多样的文化活动。努力馆是</a:t>
            </a:r>
            <a:r>
              <a:rPr lang="zh-CN" altLang="en-US" b="1" dirty="0" smtClean="0">
                <a:solidFill>
                  <a:srgbClr val="FF0000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韩国国内第一号外国留学生生活馆</a:t>
            </a:r>
            <a:r>
              <a:rPr lang="ja-JP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endParaRPr lang="ko-KR" altLang="en-US" b="1" dirty="0">
              <a:latin typeface="BigYoungBoldGB2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991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253716" cy="1325563"/>
          </a:xfrm>
        </p:spPr>
        <p:txBody>
          <a:bodyPr>
            <a:normAutofit/>
          </a:bodyPr>
          <a:lstStyle/>
          <a:p>
            <a:r>
              <a:rPr lang="ja-JP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宿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舎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情况介绍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：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努力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館</a:t>
            </a:r>
            <a:r>
              <a:rPr lang="en-US" altLang="ja-JP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(</a:t>
            </a:r>
            <a:r>
              <a:rPr lang="ja-JP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大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田</a:t>
            </a:r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广域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市直接运营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)</a:t>
            </a:r>
            <a:endParaRPr lang="ko-KR" altLang="en-US" dirty="0">
              <a:latin typeface="BigYoungBoldGB2.0" panose="02010604000000000000" pitchFamily="2" charset="-122"/>
            </a:endParaRPr>
          </a:p>
        </p:txBody>
      </p:sp>
      <p:graphicFrame>
        <p:nvGraphicFramePr>
          <p:cNvPr id="7" name="내용 개체 틀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776328993"/>
              </p:ext>
            </p:extLst>
          </p:nvPr>
        </p:nvGraphicFramePr>
        <p:xfrm>
          <a:off x="838199" y="1825625"/>
          <a:ext cx="5398827" cy="482083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694667"/>
                <a:gridCol w="4704160"/>
              </a:tblGrid>
              <a:tr h="52374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努力馆</a:t>
                      </a:r>
                      <a:r>
                        <a:rPr lang="en-US" altLang="ko-KR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NURI HALL)</a:t>
                      </a: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Kozuka Gothic Pro R" pitchFamily="34" charset="-128"/>
                        <a:ea typeface="Kozuka Gothic Pro R" pitchFamily="34" charset="-128"/>
                      </a:endParaRPr>
                    </a:p>
                  </a:txBody>
                  <a:tcPr marL="9525" marR="9525" marT="9525" marB="0" anchor="ctr"/>
                </a:tc>
              </a:tr>
              <a:tr h="523742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Kozuka Gothic Pro R" pitchFamily="34" charset="-128"/>
                          <a:ea typeface="Kozuka Gothic Pro R" pitchFamily="34" charset="-128"/>
                        </a:rPr>
                        <a:t>部屋</a:t>
                      </a:r>
                      <a:endParaRPr lang="ko-KR" altLang="en-US" sz="1800" b="1" i="0" u="none" strike="noStrike" baseline="0" dirty="0">
                        <a:solidFill>
                          <a:srgbClr val="000000"/>
                        </a:solidFill>
                        <a:effectLst/>
                        <a:latin typeface="Kozuka Gothic Pro R" pitchFamily="34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2</a:t>
                      </a:r>
                      <a:r>
                        <a:rPr lang="ja-JP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人</a:t>
                      </a:r>
                      <a:r>
                        <a:rPr lang="en-US" altLang="ja-JP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1</a:t>
                      </a:r>
                      <a:r>
                        <a:rPr lang="ja-JP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室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</a:tr>
              <a:tr h="1164422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Kozuka Gothic Pro R" pitchFamily="34" charset="-128"/>
                          <a:ea typeface="Kozuka Gothic Pro R" pitchFamily="34" charset="-128"/>
                        </a:rPr>
                        <a:t>施設</a:t>
                      </a:r>
                      <a:endParaRPr lang="ko-KR" altLang="en-US" sz="1800" b="1" i="0" u="none" strike="noStrike" baseline="0" dirty="0">
                        <a:solidFill>
                          <a:srgbClr val="000000"/>
                        </a:solidFill>
                        <a:effectLst/>
                        <a:latin typeface="Kozuka Gothic Pro R" pitchFamily="34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床、书桌、柜子、冰箱、浴室、厕所、网络（网线需单独购买）、洗衣房（公用），健身房，食堂</a:t>
                      </a:r>
                      <a:endParaRPr lang="ja-JP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</a:tr>
              <a:tr h="78072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Kozuka Gothic Pro R" pitchFamily="34" charset="-128"/>
                          <a:ea typeface="Kozuka Gothic Pro R" pitchFamily="34" charset="-128"/>
                        </a:rPr>
                        <a:t>地址</a:t>
                      </a:r>
                      <a:endParaRPr lang="ko-KR" altLang="en-US" sz="1800" b="1" i="0" u="none" strike="noStrike" baseline="0" dirty="0">
                        <a:solidFill>
                          <a:srgbClr val="000000"/>
                        </a:solidFill>
                        <a:effectLst/>
                        <a:latin typeface="Kozuka Gothic Pro R" pitchFamily="34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3-10,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Doryong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-dong,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Yuseong-gu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, Daejeon, 305-340, KOREA</a:t>
                      </a:r>
                    </a:p>
                  </a:txBody>
                  <a:tcPr marL="9525" marR="9525" marT="9525" marB="0" anchor="ctr"/>
                </a:tc>
              </a:tr>
              <a:tr h="780722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Kozuka Gothic Pro R" pitchFamily="34" charset="-128"/>
                          <a:ea typeface="Kozuka Gothic Pro R" pitchFamily="34" charset="-128"/>
                        </a:rPr>
                        <a:t>位置</a:t>
                      </a:r>
                      <a:endParaRPr lang="ko-KR" altLang="en-US" sz="1800" b="1" i="0" u="none" strike="noStrike" baseline="0" dirty="0">
                        <a:solidFill>
                          <a:srgbClr val="000000"/>
                        </a:solidFill>
                        <a:effectLst/>
                        <a:latin typeface="Kozuka Gothic Pro R" pitchFamily="34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校车</a:t>
                      </a:r>
                      <a:r>
                        <a:rPr lang="en-US" altLang="zh-CN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20</a:t>
                      </a:r>
                      <a:r>
                        <a:rPr lang="zh-CN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分钟</a:t>
                      </a:r>
                      <a:r>
                        <a:rPr lang="en-US" altLang="ja-JP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zh-CN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学期间，每天校车往返</a:t>
                      </a:r>
                      <a:r>
                        <a:rPr lang="en-US" altLang="zh-CN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3</a:t>
                      </a:r>
                      <a:r>
                        <a:rPr lang="zh-CN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次</a:t>
                      </a:r>
                      <a:r>
                        <a:rPr lang="en-US" altLang="ja-JP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  <a:endParaRPr lang="en-US" altLang="ja-JP" sz="1800" b="0" i="0" u="none" strike="noStrike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</a:tr>
              <a:tr h="523742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Kozuka Gothic Pro R" pitchFamily="34" charset="-128"/>
                          <a:ea typeface="Kozuka Gothic Pro R" pitchFamily="34" charset="-128"/>
                        </a:rPr>
                        <a:t>金額</a:t>
                      </a:r>
                      <a:endParaRPr lang="ko-KR" altLang="en-US" sz="1800" b="1" i="0" u="none" strike="noStrike" baseline="0" dirty="0">
                        <a:solidFill>
                          <a:srgbClr val="000000"/>
                        </a:solidFill>
                        <a:effectLst/>
                        <a:latin typeface="Kozuka Gothic Pro R" pitchFamily="34" charset="-128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₩</a:t>
                      </a:r>
                      <a:r>
                        <a:rPr lang="en-US" altLang="ja-JP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780,000</a:t>
                      </a:r>
                      <a:r>
                        <a:rPr lang="ja-JP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／</a:t>
                      </a:r>
                      <a:r>
                        <a:rPr lang="en-US" altLang="ja-JP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6</a:t>
                      </a:r>
                      <a:r>
                        <a:rPr lang="zh-CN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个</a:t>
                      </a:r>
                      <a:r>
                        <a:rPr lang="ja-JP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月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</a:tr>
              <a:tr h="523742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ja-JP" sz="1800" b="1" dirty="0">
                          <a:effectLst/>
                          <a:latin typeface="Kozuka Gothic Pro R" pitchFamily="34" charset="-128"/>
                          <a:ea typeface="Kozuka Gothic Pro R" pitchFamily="34" charset="-128"/>
                        </a:rPr>
                        <a:t>参考</a:t>
                      </a:r>
                      <a:endParaRPr lang="ko-KR" sz="1800" b="1" dirty="0">
                        <a:effectLst/>
                        <a:latin typeface="Kozuka Gothic Pro R" pitchFamily="34" charset="-128"/>
                        <a:ea typeface="맑은 고딕"/>
                        <a:cs typeface="Times New Roman"/>
                      </a:endParaRPr>
                    </a:p>
                  </a:txBody>
                  <a:tcPr marL="60514" marR="60514" marT="0" marB="0" anchor="ctr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http://www.nurihall.or.kr/eng/main.do</a:t>
                      </a:r>
                    </a:p>
                  </a:txBody>
                  <a:tcPr marL="60514" marR="60514" marT="0" marB="0" anchor="ctr"/>
                </a:tc>
              </a:tr>
            </a:tbl>
          </a:graphicData>
        </a:graphic>
      </p:graphicFrame>
      <p:graphicFrame>
        <p:nvGraphicFramePr>
          <p:cNvPr id="9" name="내용 개체 틀 8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1924270"/>
              </p:ext>
            </p:extLst>
          </p:nvPr>
        </p:nvGraphicFramePr>
        <p:xfrm>
          <a:off x="6404215" y="1825624"/>
          <a:ext cx="5564871" cy="4807187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5564871"/>
              </a:tblGrid>
              <a:tr h="512299">
                <a:tc>
                  <a:txBody>
                    <a:bodyPr/>
                    <a:lstStyle/>
                    <a:p>
                      <a:pPr algn="ctr" latinLnBrk="1"/>
                      <a:r>
                        <a:rPr lang="ja-JP" altLang="en-US" sz="2000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参考事項</a:t>
                      </a:r>
                      <a:endParaRPr lang="ko-KR" altLang="en-US" sz="2000" dirty="0">
                        <a:latin typeface="BigYoungBoldGB2.0" panose="02010604000000000000" pitchFamily="2" charset="-122"/>
                      </a:endParaRPr>
                    </a:p>
                  </a:txBody>
                  <a:tcPr anchor="ctr"/>
                </a:tc>
              </a:tr>
              <a:tr h="4294888">
                <a:tc>
                  <a:txBody>
                    <a:bodyPr/>
                    <a:lstStyle/>
                    <a:p>
                      <a:pPr marL="285750" indent="-285750" algn="l" latinLnBrk="1">
                        <a:spcAft>
                          <a:spcPts val="1200"/>
                        </a:spcAft>
                        <a:buFontTx/>
                        <a:buBlip>
                          <a:blip r:embed="rId2"/>
                        </a:buBlip>
                      </a:pP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大田</a:t>
                      </a: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广域市管理和运行</a:t>
                      </a:r>
                      <a:endParaRPr lang="ja-JP" altLang="en-US" dirty="0" smtClean="0"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  <a:p>
                      <a:pPr marL="285750" indent="-285750" algn="l" latinLnBrk="1">
                        <a:spcAft>
                          <a:spcPts val="1200"/>
                        </a:spcAft>
                        <a:buFontTx/>
                        <a:buBlip>
                          <a:blip r:embed="rId2"/>
                        </a:buBlip>
                      </a:pP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管理费、水费、地热费、瓦斯费、含接车费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 </a:t>
                      </a:r>
                      <a:r>
                        <a:rPr lang="en-US" altLang="ja-JP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</a:t>
                      </a: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不包括膳食</a:t>
                      </a:r>
                      <a:r>
                        <a:rPr lang="en-US" altLang="ja-JP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</a:p>
                    <a:p>
                      <a:pPr marL="285750" indent="-285750" algn="l" latinLnBrk="1">
                        <a:spcAft>
                          <a:spcPts val="1200"/>
                        </a:spcAft>
                        <a:buFontTx/>
                        <a:buBlip>
                          <a:blip r:embed="rId2"/>
                        </a:buBlip>
                      </a:pP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可以和在其他大学就读的外国学生进行交流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</a:p>
                    <a:p>
                      <a:pPr marL="285750" indent="-285750" algn="l" latinLnBrk="1">
                        <a:spcAft>
                          <a:spcPts val="1200"/>
                        </a:spcAft>
                        <a:buFontTx/>
                        <a:buBlip>
                          <a:blip r:embed="rId2"/>
                        </a:buBlip>
                      </a:pP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靠近市中心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</a:p>
                    <a:p>
                      <a:pPr marL="285750" indent="-285750" algn="l" latinLnBrk="1">
                        <a:spcAft>
                          <a:spcPts val="1200"/>
                        </a:spcAft>
                        <a:buFontTx/>
                        <a:buBlip>
                          <a:blip r:embed="rId2"/>
                        </a:buBlip>
                      </a:pP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一次性付</a:t>
                      </a:r>
                      <a:r>
                        <a:rPr lang="en-US" altLang="zh-CN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6</a:t>
                      </a: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个月的，放假期间不住的，不会退宿舍费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</a:p>
                    <a:p>
                      <a:pPr marL="285750" indent="-285750" algn="l" latinLnBrk="1">
                        <a:spcAft>
                          <a:spcPts val="1200"/>
                        </a:spcAft>
                        <a:buFontTx/>
                        <a:buBlip>
                          <a:blip r:embed="rId2"/>
                        </a:buBlip>
                      </a:pP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可以在公用厨房做饭，可以使用馆内便利店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</a:p>
                    <a:p>
                      <a:pPr marL="285750" indent="-285750" algn="l" latinLnBrk="1">
                        <a:spcAft>
                          <a:spcPts val="1200"/>
                        </a:spcAft>
                        <a:buFontTx/>
                        <a:buBlip>
                          <a:blip r:embed="rId2"/>
                        </a:buBlip>
                      </a:pP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因为校车只在学期内实行，放假期间需要自己承担交通费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  <a:endParaRPr lang="ko-KR" altLang="en-US" dirty="0">
                        <a:latin typeface="BigYoungBoldGB2.0" panose="02010604000000000000" pitchFamily="2" charset="-122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4092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努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力馆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(2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人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1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室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)</a:t>
            </a:r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屋内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照片</a:t>
            </a:r>
            <a:endParaRPr lang="ko-KR" altLang="en-US" dirty="0">
              <a:latin typeface="BigYoungBoldGB2.0" panose="02010604000000000000" pitchFamily="2" charset="-122"/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96" y="1676400"/>
            <a:ext cx="2911305" cy="2160000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1" y="1676400"/>
            <a:ext cx="2911305" cy="2160000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96" y="4414066"/>
            <a:ext cx="2911305" cy="216000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0141" y="1676400"/>
            <a:ext cx="2911305" cy="2160000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048" y="4414066"/>
            <a:ext cx="2911305" cy="2160000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674" y="4410233"/>
            <a:ext cx="2911305" cy="216000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5106" y="1676400"/>
            <a:ext cx="2911305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3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226421" cy="1325563"/>
          </a:xfrm>
        </p:spPr>
        <p:txBody>
          <a:bodyPr/>
          <a:lstStyle/>
          <a:p>
            <a:r>
              <a:rPr lang="zh-CN" altLang="en-US" b="1" dirty="0" smtClean="0"/>
              <a:t>努力馆内设施照片</a:t>
            </a:r>
            <a:endParaRPr lang="ko-KR" altLang="en-US" b="1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4984277"/>
              </p:ext>
            </p:extLst>
          </p:nvPr>
        </p:nvGraphicFramePr>
        <p:xfrm>
          <a:off x="1119119" y="1620420"/>
          <a:ext cx="10545312" cy="514966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3384642"/>
                <a:gridCol w="3645566"/>
                <a:gridCol w="3515104"/>
              </a:tblGrid>
              <a:tr h="1968941">
                <a:tc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</a:tr>
              <a:tr h="660899">
                <a:tc>
                  <a:txBody>
                    <a:bodyPr/>
                    <a:lstStyle/>
                    <a:p>
                      <a:pPr algn="ctr" latinLnBrk="1"/>
                      <a:r>
                        <a:rPr lang="zh-CN" altLang="en-US" sz="20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会议室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zh-CN" altLang="en-US" sz="20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休息室</a:t>
                      </a:r>
                      <a:endParaRPr lang="en-US" altLang="ja-JP" sz="2000" b="1" dirty="0" smtClean="0">
                        <a:solidFill>
                          <a:schemeClr val="tx1"/>
                        </a:solidFill>
                        <a:latin typeface="Kozuka Gothic Pro R" pitchFamily="34" charset="-128"/>
                        <a:ea typeface="Kozuka Gothic Pro R" pitchFamily="34" charset="-128"/>
                      </a:endParaRPr>
                    </a:p>
                    <a:p>
                      <a:pPr algn="ctr" latinLnBrk="1"/>
                      <a:r>
                        <a:rPr lang="en-US" altLang="ja-JP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(4,7F</a:t>
                      </a:r>
                      <a:r>
                        <a:rPr lang="zh-CN" altLang="en-US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会议室</a:t>
                      </a:r>
                      <a:r>
                        <a:rPr lang="en-US" altLang="ja-JP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/6F</a:t>
                      </a:r>
                      <a:r>
                        <a:rPr lang="zh-CN" altLang="en-US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乒乓球室</a:t>
                      </a:r>
                      <a:r>
                        <a:rPr lang="en-US" altLang="ja-JP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zh-CN" altLang="en-US" sz="20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健身房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Kozuka Gothic Pro R" pitchFamily="34" charset="-128"/>
                      </a:endParaRPr>
                    </a:p>
                  </a:txBody>
                  <a:tcPr anchor="ctr"/>
                </a:tc>
              </a:tr>
              <a:tr h="1795161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</a:tr>
              <a:tr h="724660">
                <a:tc>
                  <a:txBody>
                    <a:bodyPr/>
                    <a:lstStyle/>
                    <a:p>
                      <a:pPr algn="ctr" latinLnBrk="1"/>
                      <a:r>
                        <a:rPr lang="zh-CN" altLang="en-US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公用厨房</a:t>
                      </a:r>
                      <a:endParaRPr lang="en-US" altLang="zh-CN" sz="1400" b="1" dirty="0" smtClean="0">
                        <a:solidFill>
                          <a:schemeClr val="tx1"/>
                        </a:solidFill>
                        <a:latin typeface="Kozuka Gothic Pro R" pitchFamily="34" charset="-128"/>
                        <a:ea typeface="Kozuka Gothic Pro R" pitchFamily="34" charset="-128"/>
                      </a:endParaRPr>
                    </a:p>
                    <a:p>
                      <a:pPr algn="ctr" latinLnBrk="1"/>
                      <a:r>
                        <a:rPr lang="en-US" altLang="ja-JP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(</a:t>
                      </a:r>
                      <a:r>
                        <a:rPr lang="zh-CN" altLang="en-US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感性线圈炉子，微波炉</a:t>
                      </a:r>
                      <a:r>
                        <a:rPr lang="en-US" altLang="ja-JP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zh-CN" altLang="en-US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洗衣房</a:t>
                      </a:r>
                      <a:endParaRPr lang="en-US" altLang="zh-CN" sz="1400" b="1" dirty="0" smtClean="0">
                        <a:solidFill>
                          <a:schemeClr val="tx1"/>
                        </a:solidFill>
                        <a:latin typeface="Kozuka Gothic Pro R" pitchFamily="34" charset="-128"/>
                        <a:ea typeface="Kozuka Gothic Pro R" pitchFamily="34" charset="-128"/>
                      </a:endParaRPr>
                    </a:p>
                    <a:p>
                      <a:pPr algn="ctr" latinLnBrk="1"/>
                      <a:r>
                        <a:rPr lang="en-US" altLang="ja-JP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(</a:t>
                      </a:r>
                      <a:r>
                        <a:rPr lang="zh-CN" altLang="en-US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投币式洗衣机</a:t>
                      </a:r>
                      <a:r>
                        <a:rPr lang="ja-JP" altLang="en-US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、</a:t>
                      </a:r>
                      <a:r>
                        <a:rPr lang="zh-CN" altLang="en-US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烘干机</a:t>
                      </a:r>
                      <a:r>
                        <a:rPr lang="en-US" altLang="ja-JP" sz="14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)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ja-JP" altLang="en-US" sz="20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食堂</a:t>
                      </a:r>
                      <a:r>
                        <a:rPr lang="en-US" altLang="ja-JP" sz="20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(</a:t>
                      </a:r>
                      <a:r>
                        <a:rPr lang="zh-CN" altLang="en-US" sz="20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包括厨房</a:t>
                      </a:r>
                      <a:r>
                        <a:rPr lang="en-US" altLang="ja-JP" sz="20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)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Kozuka Gothic Pro R" pitchFamily="34" charset="-12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5" t="4998" r="3346" b="4890"/>
          <a:stretch/>
        </p:blipFill>
        <p:spPr bwMode="auto">
          <a:xfrm>
            <a:off x="1160062" y="1637728"/>
            <a:ext cx="3209862" cy="19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9" t="4421" r="2350" b="4689"/>
          <a:stretch/>
        </p:blipFill>
        <p:spPr>
          <a:xfrm>
            <a:off x="4790379" y="1637720"/>
            <a:ext cx="3236192" cy="194400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8" t="4421" r="1974" b="4154"/>
          <a:stretch/>
        </p:blipFill>
        <p:spPr>
          <a:xfrm>
            <a:off x="8393451" y="1637720"/>
            <a:ext cx="3230037" cy="194400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8" t="4421" r="2644" b="4689"/>
          <a:stretch/>
        </p:blipFill>
        <p:spPr>
          <a:xfrm>
            <a:off x="1160062" y="4209528"/>
            <a:ext cx="3226165" cy="194400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4" t="3887" r="2644" b="5223"/>
          <a:stretch/>
        </p:blipFill>
        <p:spPr>
          <a:xfrm>
            <a:off x="4790379" y="4209528"/>
            <a:ext cx="3237598" cy="194400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4" t="3887" r="2610" b="4155"/>
          <a:stretch/>
        </p:blipFill>
        <p:spPr>
          <a:xfrm>
            <a:off x="8393451" y="4209528"/>
            <a:ext cx="3201119" cy="19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61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240069" cy="1325563"/>
          </a:xfrm>
        </p:spPr>
        <p:txBody>
          <a:bodyPr>
            <a:normAutofit/>
          </a:bodyPr>
          <a:lstStyle/>
          <a:p>
            <a:r>
              <a:rPr lang="ja-JP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宿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舎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情况介绍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：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国际馆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(</a:t>
            </a:r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本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校外国留学生宿舍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)</a:t>
            </a:r>
            <a:endParaRPr lang="ko-KR" altLang="en-US" dirty="0">
              <a:latin typeface="BigYoungBoldGB2.0" panose="02010604000000000000" pitchFamily="2" charset="-122"/>
            </a:endParaRPr>
          </a:p>
        </p:txBody>
      </p:sp>
      <p:graphicFrame>
        <p:nvGraphicFramePr>
          <p:cNvPr id="7" name="내용 개체 틀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269671931"/>
              </p:ext>
            </p:extLst>
          </p:nvPr>
        </p:nvGraphicFramePr>
        <p:xfrm>
          <a:off x="838199" y="1825625"/>
          <a:ext cx="5398827" cy="482083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694667"/>
                <a:gridCol w="4704160"/>
              </a:tblGrid>
              <a:tr h="52374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国际馆</a:t>
                      </a:r>
                      <a:r>
                        <a:rPr lang="en-US" altLang="ja-JP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(International Student Dormitory</a:t>
                      </a:r>
                      <a:r>
                        <a:rPr lang="en-US" altLang="ja-JP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) </a:t>
                      </a:r>
                      <a:r>
                        <a:rPr lang="zh-CN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男</a:t>
                      </a:r>
                      <a:r>
                        <a:rPr lang="en-US" altLang="zh-CN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/</a:t>
                      </a:r>
                      <a:r>
                        <a:rPr lang="zh-CN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女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Kozuka Gothic Pro R" pitchFamily="34" charset="-128"/>
                        <a:ea typeface="Kozuka Gothic Pro R" pitchFamily="34" charset="-128"/>
                      </a:endParaRPr>
                    </a:p>
                  </a:txBody>
                  <a:tcPr marL="9525" marR="9525" marT="9525" marB="0" anchor="ctr"/>
                </a:tc>
              </a:tr>
              <a:tr h="523742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部屋</a:t>
                      </a:r>
                      <a:endParaRPr lang="ko-KR" altLang="en-US" sz="1800" b="1" i="0" u="none" strike="noStrike" baseline="0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ja-JP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3</a:t>
                      </a:r>
                      <a:r>
                        <a:rPr lang="ja-JP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人</a:t>
                      </a:r>
                      <a:r>
                        <a:rPr lang="en-US" altLang="ja-JP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1</a:t>
                      </a:r>
                      <a:r>
                        <a:rPr lang="ja-JP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室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</a:tr>
              <a:tr h="116442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设施</a:t>
                      </a:r>
                      <a:endParaRPr lang="ko-KR" altLang="en-US" sz="1800" b="1" i="0" u="none" strike="noStrike" baseline="0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床、书桌、柜子、冰箱、淋浴房、卫生间、公用淋浴房、公用卫生间、网络（网线需单独购买）公用洗衣房</a:t>
                      </a:r>
                      <a:r>
                        <a:rPr lang="ja-JP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、</a:t>
                      </a:r>
                      <a:r>
                        <a:rPr lang="zh-CN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阅览室</a:t>
                      </a:r>
                      <a:r>
                        <a:rPr lang="ja-JP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、</a:t>
                      </a:r>
                      <a:r>
                        <a:rPr lang="en-US" altLang="ja-JP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PC</a:t>
                      </a:r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室</a:t>
                      </a:r>
                      <a:r>
                        <a:rPr lang="ja-JP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、</a:t>
                      </a:r>
                      <a:r>
                        <a:rPr lang="zh-CN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会议</a:t>
                      </a:r>
                      <a:r>
                        <a:rPr lang="ja-JP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室、</a:t>
                      </a:r>
                      <a:r>
                        <a:rPr lang="zh-CN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研讨室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</a:tr>
              <a:tr h="78072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地址</a:t>
                      </a:r>
                      <a:endParaRPr lang="ko-KR" altLang="en-US" sz="1800" b="1" i="0" u="none" strike="noStrike" baseline="0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740-23,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Ojeong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-dong,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Daedeok-gu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, Daejeon 306-817, KOREA</a:t>
                      </a:r>
                    </a:p>
                  </a:txBody>
                  <a:tcPr marL="9525" marR="9525" marT="9525" marB="0" anchor="ctr"/>
                </a:tc>
              </a:tr>
              <a:tr h="780722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位置</a:t>
                      </a:r>
                      <a:endParaRPr lang="ko-KR" altLang="en-US" sz="1800" b="1" i="0" u="none" strike="noStrike" baseline="0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校外</a:t>
                      </a:r>
                      <a:r>
                        <a:rPr lang="ja-JP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、</a:t>
                      </a:r>
                      <a:r>
                        <a:rPr lang="zh-CN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步行到语学堂</a:t>
                      </a:r>
                      <a:r>
                        <a:rPr lang="en-US" altLang="zh-CN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2</a:t>
                      </a:r>
                      <a:r>
                        <a:rPr lang="zh-CN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分钟</a:t>
                      </a:r>
                      <a:r>
                        <a:rPr lang="ja-JP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、</a:t>
                      </a:r>
                      <a:r>
                        <a:rPr lang="zh-CN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步行至学校内部</a:t>
                      </a:r>
                      <a:r>
                        <a:rPr lang="en-US" altLang="zh-CN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10</a:t>
                      </a:r>
                      <a:r>
                        <a:rPr lang="zh-CN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分钟</a:t>
                      </a:r>
                      <a:r>
                        <a:rPr lang="ja-JP" alt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  <a:ea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</a:tr>
              <a:tr h="523742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金额</a:t>
                      </a:r>
                      <a:endParaRPr lang="ko-KR" altLang="en-US" sz="1800" b="1" i="0" u="none" strike="noStrike" baseline="0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₩</a:t>
                      </a:r>
                      <a:r>
                        <a:rPr lang="en-US" altLang="ja-JP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930,000</a:t>
                      </a:r>
                      <a:r>
                        <a:rPr lang="ja-JP" alt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／</a:t>
                      </a:r>
                      <a:r>
                        <a:rPr lang="en-US" altLang="ja-JP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6</a:t>
                      </a:r>
                      <a:r>
                        <a:rPr lang="zh-CN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个</a:t>
                      </a:r>
                      <a:r>
                        <a:rPr lang="ja-JP" alt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  <a:cs typeface="Meiryo" panose="020B0604030504040204" pitchFamily="34" charset="-128"/>
                        </a:rPr>
                        <a:t>月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BigYoungBoldGB2.0" panose="02010604000000000000" pitchFamily="2" charset="-122"/>
                      </a:endParaRPr>
                    </a:p>
                  </a:txBody>
                  <a:tcPr marL="9525" marR="9525" marT="9525" marB="0" anchor="ctr"/>
                </a:tc>
              </a:tr>
              <a:tr h="523742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ja-JP" sz="1800" b="1" dirty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参考</a:t>
                      </a:r>
                      <a:endParaRPr lang="ko-KR" sz="1800" b="1" dirty="0">
                        <a:effectLst/>
                        <a:latin typeface="BigYoungBoldGB2.0" panose="02010604000000000000" pitchFamily="2" charset="-122"/>
                        <a:ea typeface="맑은 고딕"/>
                        <a:cs typeface="Times New Roman"/>
                      </a:endParaRPr>
                    </a:p>
                  </a:txBody>
                  <a:tcPr marL="60514" marR="60514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effectLst/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http://dormi.hannam.ac.kr/</a:t>
                      </a:r>
                    </a:p>
                  </a:txBody>
                  <a:tcPr marL="60514" marR="60514" marT="0" marB="0" anchor="ctr"/>
                </a:tc>
              </a:tr>
            </a:tbl>
          </a:graphicData>
        </a:graphic>
      </p:graphicFrame>
      <p:graphicFrame>
        <p:nvGraphicFramePr>
          <p:cNvPr id="9" name="내용 개체 틀 8"/>
          <p:cNvGraphicFramePr>
            <a:graphicFrameLocks noGrp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457672868"/>
              </p:ext>
            </p:extLst>
          </p:nvPr>
        </p:nvGraphicFramePr>
        <p:xfrm>
          <a:off x="6404215" y="1825624"/>
          <a:ext cx="5564871" cy="4807187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5564871"/>
              </a:tblGrid>
              <a:tr h="512299">
                <a:tc>
                  <a:txBody>
                    <a:bodyPr/>
                    <a:lstStyle/>
                    <a:p>
                      <a:pPr algn="ctr" latinLnBrk="1"/>
                      <a:r>
                        <a:rPr lang="ja-JP" altLang="en-US" sz="2000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参考事項</a:t>
                      </a:r>
                      <a:endParaRPr lang="ko-KR" altLang="en-US" sz="2000" dirty="0">
                        <a:latin typeface="BigYoungBoldGB2.0" panose="02010604000000000000" pitchFamily="2" charset="-122"/>
                      </a:endParaRPr>
                    </a:p>
                  </a:txBody>
                  <a:tcPr anchor="ctr"/>
                </a:tc>
              </a:tr>
              <a:tr h="4294888">
                <a:tc>
                  <a:txBody>
                    <a:bodyPr/>
                    <a:lstStyle/>
                    <a:p>
                      <a:pPr marL="285750" indent="-285750" algn="l" latinLnBrk="1">
                        <a:spcAft>
                          <a:spcPts val="1200"/>
                        </a:spcAft>
                        <a:buFontTx/>
                        <a:buBlip>
                          <a:blip r:embed="rId2"/>
                        </a:buBlip>
                      </a:pP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韩南大学运营，隶属于生活馆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</a:p>
                    <a:p>
                      <a:pPr marL="285750" indent="-285750" algn="l" latinLnBrk="1">
                        <a:spcAft>
                          <a:spcPts val="1200"/>
                        </a:spcAft>
                        <a:buFontTx/>
                        <a:buBlip>
                          <a:blip r:embed="rId2"/>
                        </a:buBlip>
                      </a:pP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可以使用休息室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、</a:t>
                      </a: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公用洗衣房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、</a:t>
                      </a: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阅览室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、</a:t>
                      </a:r>
                      <a:r>
                        <a:rPr lang="en-US" altLang="ja-JP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PC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室、</a:t>
                      </a: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会议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室、</a:t>
                      </a: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研讨室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</a:p>
                    <a:p>
                      <a:pPr marL="285750" indent="-285750" algn="l" latinLnBrk="1">
                        <a:spcAft>
                          <a:spcPts val="1200"/>
                        </a:spcAft>
                        <a:buFontTx/>
                        <a:buBlip>
                          <a:blip r:embed="rId2"/>
                        </a:buBlip>
                      </a:pP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门禁时间</a:t>
                      </a:r>
                      <a:r>
                        <a:rPr lang="en-US" altLang="ja-JP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(PM11:00)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：</a:t>
                      </a: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根据生活馆规则要求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</a:p>
                    <a:p>
                      <a:pPr marL="285750" indent="-285750" algn="l" latinLnBrk="1">
                        <a:spcAft>
                          <a:spcPts val="1200"/>
                        </a:spcAft>
                        <a:buFontTx/>
                        <a:buBlip>
                          <a:blip r:embed="rId2"/>
                        </a:buBlip>
                      </a:pP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擅自留宿外面超过</a:t>
                      </a:r>
                      <a:r>
                        <a:rPr lang="en-US" altLang="zh-CN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3</a:t>
                      </a: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次，将退舍处理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</a:p>
                    <a:p>
                      <a:pPr marL="285750" indent="-285750" algn="l" latinLnBrk="1">
                        <a:spcAft>
                          <a:spcPts val="1200"/>
                        </a:spcAft>
                        <a:buFontTx/>
                        <a:buBlip>
                          <a:blip r:embed="rId2"/>
                        </a:buBlip>
                      </a:pP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位置就在学校旁边，不需要太多交通费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</a:p>
                    <a:p>
                      <a:pPr marL="285750" indent="-285750" algn="l" latinLnBrk="1">
                        <a:spcAft>
                          <a:spcPts val="1200"/>
                        </a:spcAft>
                        <a:buFontTx/>
                        <a:buBlip>
                          <a:blip r:embed="rId2"/>
                        </a:buBlip>
                      </a:pPr>
                      <a:r>
                        <a:rPr lang="zh-CN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有公用厕所和公用淋浴房</a:t>
                      </a:r>
                      <a:r>
                        <a:rPr lang="ja-JP" altLang="en-US" dirty="0" smtClean="0">
                          <a:latin typeface="BigYoungBoldGB2.0" panose="02010604000000000000" pitchFamily="2" charset="-122"/>
                          <a:ea typeface="BigYoungBoldGB2.0" panose="02010604000000000000" pitchFamily="2" charset="-122"/>
                        </a:rPr>
                        <a:t>。</a:t>
                      </a:r>
                      <a:endParaRPr lang="ko-KR" altLang="en-US" dirty="0">
                        <a:latin typeface="BigYoungBoldGB2.0" panose="02010604000000000000" pitchFamily="2" charset="-122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193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226421" cy="1325563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国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际馆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(3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人</a:t>
            </a:r>
            <a:r>
              <a:rPr lang="en-US" altLang="ja-JP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1</a:t>
            </a:r>
            <a:r>
              <a:rPr lang="ja-JP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室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)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照片</a:t>
            </a:r>
            <a:endParaRPr lang="ko-KR" altLang="en-US" dirty="0">
              <a:latin typeface="BigYoungBoldGB2.0" panose="02010604000000000000" pitchFamily="2" charset="-122"/>
            </a:endParaRPr>
          </a:p>
        </p:txBody>
      </p:sp>
      <p:pic>
        <p:nvPicPr>
          <p:cNvPr id="5" name="그림 4" descr="\\HNUCIR\SharedDocs\국제교류팀 공유문서함\사진\국제관사진\P121112_145856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4178" y="2255292"/>
            <a:ext cx="5573792" cy="3749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5" descr="\\HNUCIR\SharedDocs\국제교류팀 공유문서함\사진\국제관사진\P121112_145905.jpg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99546" y="2255290"/>
            <a:ext cx="1729048" cy="3031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그림 6" descr="\\HNUCIR\SharedDocs\국제교류팀 공유문서함\사진\국제관사진\P121112_150004.jp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53805" y="2255290"/>
            <a:ext cx="1775786" cy="3031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7" descr="\\HNUCIR\SharedDocs\국제교류팀 공유문서함\사진\국제관사진\P121112_150110.jpg"/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319667" y="2256999"/>
            <a:ext cx="1854132" cy="3029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8010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国际馆设施照片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(1F</a:t>
            </a:r>
            <a:r>
              <a:rPr lang="ja-JP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、</a:t>
            </a:r>
            <a:r>
              <a:rPr lang="en-US" altLang="ja-JP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B1F)</a:t>
            </a:r>
            <a:endParaRPr lang="ko-KR" altLang="en-US" dirty="0">
              <a:latin typeface="BigYoungBoldGB2.0" panose="02010604000000000000" pitchFamily="2" charset="-122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121891"/>
              </p:ext>
            </p:extLst>
          </p:nvPr>
        </p:nvGraphicFramePr>
        <p:xfrm>
          <a:off x="791572" y="1620420"/>
          <a:ext cx="11273049" cy="5149661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713664"/>
                <a:gridCol w="2922861"/>
                <a:gridCol w="2818262"/>
                <a:gridCol w="2818262"/>
              </a:tblGrid>
              <a:tr h="1968941">
                <a:tc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</a:tr>
              <a:tr h="66089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ja-JP" sz="2000" b="1" dirty="0" smtClean="0">
                          <a:latin typeface="Kozuka Gothic Pro R" pitchFamily="34" charset="-128"/>
                          <a:ea typeface="Kozuka Gothic Pro R" pitchFamily="34" charset="-128"/>
                        </a:rPr>
                        <a:t>PC</a:t>
                      </a:r>
                      <a:r>
                        <a:rPr lang="ja-JP" altLang="en-US" sz="2000" b="1" dirty="0" smtClean="0">
                          <a:latin typeface="Kozuka Gothic Pro R" pitchFamily="34" charset="-128"/>
                          <a:ea typeface="Kozuka Gothic Pro R" pitchFamily="34" charset="-128"/>
                        </a:rPr>
                        <a:t>室</a:t>
                      </a:r>
                      <a:endParaRPr lang="ko-KR" altLang="en-US" sz="1400" b="1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zh-CN" altLang="en-US" sz="2000" b="1" dirty="0" smtClean="0">
                          <a:latin typeface="Kozuka Gothic Pro R" pitchFamily="34" charset="-128"/>
                          <a:ea typeface="Kozuka Gothic Pro R" pitchFamily="34" charset="-128"/>
                        </a:rPr>
                        <a:t>研讨</a:t>
                      </a:r>
                      <a:r>
                        <a:rPr lang="ja-JP" altLang="en-US" sz="2000" b="1" dirty="0" smtClean="0">
                          <a:latin typeface="Kozuka Gothic Pro R" pitchFamily="34" charset="-128"/>
                          <a:ea typeface="Kozuka Gothic Pro R" pitchFamily="34" charset="-128"/>
                        </a:rPr>
                        <a:t>室</a:t>
                      </a:r>
                      <a:endParaRPr lang="ko-KR" altLang="en-US" sz="1400" b="1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zh-CN" altLang="en-US" sz="2000" b="1" dirty="0" smtClean="0">
                          <a:latin typeface="Kozuka Gothic Pro R" pitchFamily="34" charset="-128"/>
                          <a:ea typeface="Kozuka Gothic Pro R" pitchFamily="34" charset="-128"/>
                        </a:rPr>
                        <a:t>会议</a:t>
                      </a:r>
                      <a:r>
                        <a:rPr lang="ja-JP" altLang="en-US" sz="2000" b="1" dirty="0" smtClean="0">
                          <a:latin typeface="Kozuka Gothic Pro R" pitchFamily="34" charset="-128"/>
                          <a:ea typeface="Kozuka Gothic Pro R" pitchFamily="34" charset="-128"/>
                        </a:rPr>
                        <a:t>室</a:t>
                      </a:r>
                      <a:endParaRPr lang="ko-KR" altLang="en-US" sz="2000" b="1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zh-CN" altLang="en-US" sz="2000" b="1" dirty="0" smtClean="0">
                          <a:latin typeface="Kozuka Gothic Pro R" pitchFamily="34" charset="-128"/>
                          <a:ea typeface="Kozuka Gothic Pro R" pitchFamily="34" charset="-128"/>
                        </a:rPr>
                        <a:t>阅览</a:t>
                      </a:r>
                      <a:r>
                        <a:rPr lang="ja-JP" altLang="en-US" sz="2000" b="1" dirty="0" smtClean="0">
                          <a:latin typeface="Kozuka Gothic Pro R" pitchFamily="34" charset="-128"/>
                          <a:ea typeface="Kozuka Gothic Pro R" pitchFamily="34" charset="-128"/>
                        </a:rPr>
                        <a:t>室</a:t>
                      </a:r>
                      <a:endParaRPr lang="ko-KR" altLang="en-US" sz="2000" b="1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</a:tr>
              <a:tr h="1795161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Kozuka Gothic Pro R" pitchFamily="34" charset="-128"/>
                      </a:endParaRPr>
                    </a:p>
                  </a:txBody>
                  <a:tcPr anchor="ctr"/>
                </a:tc>
              </a:tr>
              <a:tr h="724660">
                <a:tc>
                  <a:txBody>
                    <a:bodyPr/>
                    <a:lstStyle/>
                    <a:p>
                      <a:pPr algn="ctr" latinLnBrk="1"/>
                      <a:r>
                        <a:rPr lang="zh-CN" altLang="en-US" sz="20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休息</a:t>
                      </a:r>
                      <a:r>
                        <a:rPr lang="ja-JP" altLang="en-US" sz="20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室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ja-JP" sz="20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B1F</a:t>
                      </a:r>
                      <a:r>
                        <a:rPr lang="ja-JP" altLang="en-US" sz="20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　</a:t>
                      </a:r>
                      <a:r>
                        <a:rPr lang="zh-CN" altLang="en-US" sz="20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健身房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zh-CN" altLang="en-US" sz="2000" b="1" dirty="0" smtClean="0">
                          <a:solidFill>
                            <a:schemeClr val="tx1"/>
                          </a:solidFill>
                          <a:latin typeface="Kozuka Gothic Pro R" pitchFamily="34" charset="-128"/>
                          <a:ea typeface="Kozuka Gothic Pro R" pitchFamily="34" charset="-128"/>
                        </a:rPr>
                        <a:t>洗衣房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Kozuka Gothic Pro R" pitchFamily="34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chemeClr val="tx1"/>
                        </a:solidFill>
                        <a:latin typeface="Kozuka Gothic Pro R" pitchFamily="34" charset="-128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7" name="그림 6" descr="\\HNUCIR\SharedDocs\국제교류팀 공유문서함\사진\국제관사진\20121112_14512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6208" y="1617405"/>
            <a:ext cx="2765857" cy="1958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그림 7" descr="\\HNUCIR\SharedDocs\국제교류팀 공유문서함\사진\국제관사진\20121112_14520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7473" y="1617406"/>
            <a:ext cx="2879679" cy="1958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그림 8" descr="\\HNUCIR\SharedDocs\국제교류팀 공유문서함\사진\국제관사진\20121112_14522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87152" y="1617406"/>
            <a:ext cx="2925260" cy="1958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그림 9" descr="\\HNUCIR\SharedDocs\국제교류팀 공유문서함\사진\국제관사진\20121112_14532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03230" y="1617405"/>
            <a:ext cx="2847743" cy="1958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그림 10" descr="\\HNUCIR\SharedDocs\국제교류팀 공유문서함\사진\국제관사진\P121112_15074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2560" y="4257954"/>
            <a:ext cx="2724913" cy="1788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그림 11" descr="\\HNUCIR\SharedDocs\국제교류팀 공유문서함\사진\국제관사진\20121112_14501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7472" y="4257954"/>
            <a:ext cx="2879679" cy="1788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그림 12" descr="\\HNUCIR\SharedDocs\국제교류팀 공유문서함\사진\국제관사진\20121112_145036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87152" y="4257954"/>
            <a:ext cx="2816078" cy="1788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2650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idx="1"/>
          </p:nvPr>
        </p:nvSpPr>
        <p:spPr>
          <a:xfrm>
            <a:off x="831850" y="1625555"/>
            <a:ext cx="5364234" cy="641350"/>
          </a:xfrm>
        </p:spPr>
        <p:txBody>
          <a:bodyPr anchor="ctr"/>
          <a:lstStyle/>
          <a:p>
            <a:r>
              <a:rPr lang="zh-CN" altLang="en-US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就</a:t>
            </a:r>
            <a:r>
              <a:rPr lang="zh-CN" altLang="en-US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读韩国语学堂的情况</a:t>
            </a:r>
            <a:endParaRPr lang="ko-KR" altLang="en-US" dirty="0">
              <a:latin typeface="BigYoungBoldGB2.0" panose="02010604000000000000" pitchFamily="2" charset="-122"/>
            </a:endParaRPr>
          </a:p>
        </p:txBody>
      </p:sp>
      <p:sp>
        <p:nvSpPr>
          <p:cNvPr id="7" name="텍스트 개체 틀 6"/>
          <p:cNvSpPr>
            <a:spLocks noGrp="1"/>
          </p:cNvSpPr>
          <p:nvPr>
            <p:ph type="body" sz="half" idx="3"/>
          </p:nvPr>
        </p:nvSpPr>
        <p:spPr>
          <a:xfrm>
            <a:off x="6523630" y="1625555"/>
            <a:ext cx="5377218" cy="641350"/>
          </a:xfrm>
        </p:spPr>
        <p:txBody>
          <a:bodyPr anchor="ctr"/>
          <a:lstStyle/>
          <a:p>
            <a:r>
              <a:rPr lang="zh-CN" altLang="en-US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只学习学部课程的情况</a:t>
            </a:r>
            <a:endParaRPr lang="ko-KR" altLang="en-US" dirty="0">
              <a:latin typeface="BigYoungBoldGB2.0" panose="02010604000000000000" pitchFamily="2" charset="-122"/>
            </a:endParaRPr>
          </a:p>
        </p:txBody>
      </p:sp>
      <p:graphicFrame>
        <p:nvGraphicFramePr>
          <p:cNvPr id="10" name="내용 개체 틀 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485363038"/>
              </p:ext>
            </p:extLst>
          </p:nvPr>
        </p:nvGraphicFramePr>
        <p:xfrm>
          <a:off x="831850" y="2208348"/>
          <a:ext cx="5364163" cy="3978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5" name="내용 개체 틀 24"/>
          <p:cNvGraphicFramePr>
            <a:graphicFrameLocks noGrp="1"/>
          </p:cNvGraphicFramePr>
          <p:nvPr>
            <p:ph sz="half" idx="4"/>
            <p:extLst>
              <p:ext uri="{D42A27DB-BD31-4B8C-83A1-F6EECF244321}">
                <p14:modId xmlns:p14="http://schemas.microsoft.com/office/powerpoint/2010/main" val="4174321074"/>
              </p:ext>
            </p:extLst>
          </p:nvPr>
        </p:nvGraphicFramePr>
        <p:xfrm>
          <a:off x="6523038" y="2208348"/>
          <a:ext cx="5378450" cy="3978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제목 5"/>
          <p:cNvSpPr txBox="1">
            <a:spLocks/>
          </p:cNvSpPr>
          <p:nvPr/>
        </p:nvSpPr>
        <p:spPr>
          <a:xfrm>
            <a:off x="838199" y="365125"/>
            <a:ext cx="112400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交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换学生的学分认定介绍</a:t>
            </a:r>
            <a:endParaRPr lang="ko-KR" altLang="en-US" dirty="0">
              <a:latin typeface="BigYoungBoldGB2.0" panose="02010604000000000000" pitchFamily="2" charset="-122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838198" y="6240697"/>
            <a:ext cx="112400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ja-JP" altLang="en-US" sz="1600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*</a:t>
            </a:r>
            <a:r>
              <a:rPr lang="zh-CN" altLang="en-US" sz="1600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韩国学讲座</a:t>
            </a:r>
            <a:r>
              <a:rPr lang="ja-JP" altLang="en-US" sz="1600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？</a:t>
            </a:r>
            <a:endParaRPr lang="en-US" altLang="ja-JP" sz="1600" b="1" dirty="0" smtClean="0">
              <a:solidFill>
                <a:srgbClr val="001848"/>
              </a:solidFill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 algn="just"/>
            <a:r>
              <a:rPr lang="en-US" altLang="ja-JP" sz="1600" b="1" dirty="0" smtClean="0">
                <a:solidFill>
                  <a:srgbClr val="FF0000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 </a:t>
            </a:r>
            <a:r>
              <a:rPr lang="zh-CN" altLang="en-US" sz="1600" b="1" dirty="0" smtClean="0">
                <a:solidFill>
                  <a:srgbClr val="FF0000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是为中国学生特别开设 的课程，每个学生每学期需修一门。</a:t>
            </a:r>
            <a:endParaRPr lang="ko-KR" altLang="en-US" sz="1600" b="1" dirty="0">
              <a:solidFill>
                <a:srgbClr val="FF0000"/>
              </a:solidFill>
              <a:latin typeface="BigYoungBoldGB2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925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736979" y="1825624"/>
            <a:ext cx="11341289" cy="4916370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2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申</a:t>
            </a:r>
            <a:r>
              <a:rPr lang="zh-CN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请韩国语学堂的课程，需要填写</a:t>
            </a:r>
            <a:r>
              <a:rPr lang="en-US" altLang="ja-JP" sz="2600" b="1" dirty="0">
                <a:solidFill>
                  <a:srgbClr val="FF0000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Form D </a:t>
            </a:r>
            <a:r>
              <a:rPr lang="zh-CN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表格</a:t>
            </a:r>
            <a:r>
              <a:rPr lang="ja-JP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endParaRPr lang="ja-JP" altLang="en-US" sz="2600" dirty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</a:pPr>
            <a:r>
              <a:rPr lang="zh-CN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韩南大学可交换的专业</a:t>
            </a:r>
            <a:r>
              <a:rPr lang="ja-JP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：</a:t>
            </a:r>
            <a:r>
              <a:rPr lang="zh-CN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所有专业都可以</a:t>
            </a:r>
            <a:r>
              <a:rPr lang="ja-JP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r>
              <a:rPr lang="zh-CN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同时需要参考学生的韩国语能力</a:t>
            </a:r>
            <a:r>
              <a:rPr lang="ja-JP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endParaRPr lang="ja-JP" altLang="en-US" sz="2600" dirty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</a:pPr>
            <a:r>
              <a:rPr lang="ja-JP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一般</a:t>
            </a:r>
            <a:r>
              <a:rPr lang="zh-CN" altLang="en-US" sz="26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外</a:t>
            </a:r>
            <a:r>
              <a:rPr lang="zh-CN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国留学生需持有</a:t>
            </a:r>
            <a:r>
              <a:rPr lang="en-US" altLang="zh-CN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TOPIK</a:t>
            </a:r>
            <a:r>
              <a:rPr lang="zh-CN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（韩国语能力考试）</a:t>
            </a:r>
            <a:r>
              <a:rPr lang="en-US" altLang="zh-CN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3</a:t>
            </a:r>
            <a:r>
              <a:rPr lang="zh-CN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级以上证书才可以申请</a:t>
            </a:r>
            <a:r>
              <a:rPr lang="ja-JP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。</a:t>
            </a:r>
            <a:r>
              <a:rPr lang="zh-CN" altLang="en-US" sz="26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交换学生也是一样。</a:t>
            </a:r>
            <a:endParaRPr lang="en-US" altLang="zh-CN" sz="2600" dirty="0" smtClean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spcAft>
                <a:spcPts val="1800"/>
              </a:spcAft>
              <a:buNone/>
            </a:pPr>
            <a:endParaRPr lang="ja-JP" altLang="en-US" sz="2600" dirty="0"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5" name="제목 5"/>
          <p:cNvSpPr txBox="1">
            <a:spLocks/>
          </p:cNvSpPr>
          <p:nvPr/>
        </p:nvSpPr>
        <p:spPr>
          <a:xfrm>
            <a:off x="838199" y="365125"/>
            <a:ext cx="112400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交换学生的学分认定介绍</a:t>
            </a:r>
            <a:endParaRPr lang="ko-KR" altLang="en-US" dirty="0">
              <a:latin typeface="BigYoungBoldGB2.0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3097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联</a:t>
            </a:r>
            <a:r>
              <a:rPr lang="zh-CN" altLang="en-US" b="1" dirty="0" smtClean="0">
                <a:solidFill>
                  <a:srgbClr val="001848"/>
                </a:solidFill>
                <a:latin typeface="BigYoungBoldGB2.0" panose="02010604000000000000" pitchFamily="2" charset="-122"/>
                <a:ea typeface="BigYoungBoldGB2.0" panose="02010604000000000000" pitchFamily="2" charset="-122"/>
              </a:rPr>
              <a:t>系我们</a:t>
            </a:r>
            <a:endParaRPr lang="ko-KR" altLang="en-US" dirty="0">
              <a:latin typeface="BigYoungBoldGB2.0" panose="02010604000000000000" pitchFamily="2" charset="-122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5213446" y="1583141"/>
            <a:ext cx="6701050" cy="5076966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</a:pPr>
            <a:r>
              <a:rPr lang="zh-CN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中华圈主管</a:t>
            </a:r>
            <a:r>
              <a:rPr lang="ja-JP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：</a:t>
            </a:r>
            <a:r>
              <a:rPr lang="zh-CN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连 漪（</a:t>
            </a:r>
            <a:r>
              <a:rPr lang="en-US" altLang="zh-CN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LIAN YI,</a:t>
            </a:r>
            <a:r>
              <a:rPr lang="ko-KR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연 의</a:t>
            </a:r>
            <a:r>
              <a:rPr lang="zh-CN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）</a:t>
            </a:r>
            <a:endParaRPr lang="en-US" altLang="zh-CN" b="1" dirty="0" smtClean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</a:pPr>
            <a:r>
              <a:rPr lang="zh-CN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国际交流处（</a:t>
            </a:r>
            <a:r>
              <a:rPr lang="en-US" altLang="zh-CN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CIR</a:t>
            </a:r>
            <a:r>
              <a:rPr lang="zh-CN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）地址</a:t>
            </a:r>
            <a:endParaRPr lang="en-US" altLang="ja-JP" b="1" dirty="0" smtClean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ja-JP" altLang="en-US" sz="24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　</a:t>
            </a:r>
            <a:r>
              <a:rPr lang="ja-JP" altLang="en-US" sz="24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大田</a:t>
            </a:r>
            <a:r>
              <a:rPr lang="zh-CN" altLang="en-US" sz="24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广域</a:t>
            </a:r>
            <a:r>
              <a:rPr lang="ja-JP" altLang="en-US" sz="24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市大徳区</a:t>
            </a:r>
            <a:r>
              <a:rPr lang="zh-CN" altLang="en-US" sz="24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韩</a:t>
            </a:r>
            <a:r>
              <a:rPr lang="ja-JP" altLang="en-US" sz="24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南路</a:t>
            </a:r>
            <a:r>
              <a:rPr lang="en-US" altLang="ja-JP" sz="24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70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  <a:buNone/>
            </a:pPr>
            <a:r>
              <a:rPr lang="ja-JP" altLang="en-US" sz="24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　</a:t>
            </a:r>
            <a:r>
              <a:rPr lang="zh-CN" altLang="en-US" sz="24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韩南大学国际交流处</a:t>
            </a:r>
            <a:r>
              <a:rPr lang="en-US" altLang="ja-JP" sz="24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(</a:t>
            </a:r>
            <a:r>
              <a:rPr lang="zh-CN" altLang="en-US" sz="2400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邮</a:t>
            </a:r>
            <a:r>
              <a:rPr lang="zh-CN" altLang="en-US" sz="24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编</a:t>
            </a:r>
            <a:r>
              <a:rPr lang="en-US" altLang="ja-JP" sz="2400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34430)</a:t>
            </a:r>
            <a:endParaRPr lang="en-US" altLang="ja-JP" sz="2400" dirty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zh-CN" altLang="ko-KR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E-mail</a:t>
            </a:r>
            <a:r>
              <a:rPr lang="zh-CN" altLang="en-US" dirty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地</a:t>
            </a:r>
            <a:r>
              <a:rPr lang="zh-CN" altLang="en-US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址</a:t>
            </a:r>
            <a:endParaRPr lang="en-US" altLang="zh-CN" dirty="0" smtClean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  hnuchina1@hnu.kr</a:t>
            </a:r>
            <a:endParaRPr lang="en-US" altLang="zh-CN" dirty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ja-JP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電話：</a:t>
            </a:r>
            <a:r>
              <a:rPr lang="en-US" altLang="ja-JP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+82-42-629-8514</a:t>
            </a:r>
            <a:endParaRPr lang="en-US" altLang="ko-KR" dirty="0">
              <a:latin typeface="BigYoungBoldGB2.0" panose="02010604000000000000" pitchFamily="2" charset="-122"/>
              <a:ea typeface="BigYoungBoldGB2.0" panose="02010604000000000000" pitchFamily="2" charset="-122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2400"/>
              </a:spcAft>
            </a:pPr>
            <a:r>
              <a:rPr lang="en-US" altLang="ja-JP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FAX</a:t>
            </a:r>
            <a:r>
              <a:rPr lang="ja-JP" altLang="en-US" b="1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：</a:t>
            </a:r>
            <a:r>
              <a:rPr lang="en-US" altLang="ja-JP" dirty="0" smtClean="0">
                <a:latin typeface="BigYoungBoldGB2.0" panose="02010604000000000000" pitchFamily="2" charset="-122"/>
                <a:ea typeface="BigYoungBoldGB2.0" panose="02010604000000000000" pitchFamily="2" charset="-122"/>
              </a:rPr>
              <a:t>+82-42-629-7779</a:t>
            </a:r>
            <a:endParaRPr lang="ko-KR" altLang="en-US" dirty="0">
              <a:latin typeface="BigYoungBoldGB2.0" panose="02010604000000000000" pitchFamily="2" charset="-122"/>
            </a:endParaRPr>
          </a:p>
        </p:txBody>
      </p:sp>
      <p:pic>
        <p:nvPicPr>
          <p:cNvPr id="6" name="Picture 2" descr="C:\Users\HNU\Documents\Tencent Files\315588704\FileRecv\MobileFile\IMG_05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635" y="2197330"/>
            <a:ext cx="2250793" cy="2852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54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균형">
  <a:themeElements>
    <a:clrScheme name="균형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균형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균형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9800000"/>
            </a:lightRig>
          </a:scene3d>
          <a:sp3d prstMaterial="plastic">
            <a:bevelT w="25400" h="1905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63AA760-FEA7-44E2-BB85-0893DB8CD7D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1963</Words>
  <Application>Microsoft Office PowerPoint</Application>
  <PresentationFormat>와이드스크린</PresentationFormat>
  <Paragraphs>212</Paragraphs>
  <Slides>17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30" baseType="lpstr">
      <vt:lpstr>BigYoungBoldGB2.0</vt:lpstr>
      <vt:lpstr>Kozuka Gothic Pro R</vt:lpstr>
      <vt:lpstr>Meiryo</vt:lpstr>
      <vt:lpstr>幼圆</vt:lpstr>
      <vt:lpstr>맑은 고딕</vt:lpstr>
      <vt:lpstr>바탕</vt:lpstr>
      <vt:lpstr>时光体-安娜</vt:lpstr>
      <vt:lpstr>Century Gothic</vt:lpstr>
      <vt:lpstr>Franklin Gothic Book</vt:lpstr>
      <vt:lpstr>Perpetua</vt:lpstr>
      <vt:lpstr>Times New Roman</vt:lpstr>
      <vt:lpstr>Wingdings 2</vt:lpstr>
      <vt:lpstr>균형</vt:lpstr>
      <vt:lpstr>韩南大学留学信息介绍</vt:lpstr>
      <vt:lpstr>申请来韩手续介绍</vt:lpstr>
      <vt:lpstr>第一次提交材料：12月21日前邮件回复</vt:lpstr>
      <vt:lpstr>标准入学许可书及第2次提交资料：1月初旬</vt:lpstr>
      <vt:lpstr>留学期间预期费用：1学期(6个月)</vt:lpstr>
      <vt:lpstr>留学期間预期費用：2学期(12个月)</vt:lpstr>
      <vt:lpstr>外国人留学生保险介绍</vt:lpstr>
      <vt:lpstr>宿舎情况介绍：努力馆(大田市直接运营)</vt:lpstr>
      <vt:lpstr>宿舎情况介绍：努力館(大田广域市直接运营)</vt:lpstr>
      <vt:lpstr>努力馆(2人1室)屋内照片</vt:lpstr>
      <vt:lpstr>努力馆内设施照片</vt:lpstr>
      <vt:lpstr>宿舎情况介绍：国际馆(本校外国留学生宿舍)</vt:lpstr>
      <vt:lpstr>国际馆(3人1室)照片</vt:lpstr>
      <vt:lpstr>国际馆设施照片(1F、B1F)</vt:lpstr>
      <vt:lpstr>PowerPoint 프레젠테이션</vt:lpstr>
      <vt:lpstr>PowerPoint 프레젠테이션</vt:lpstr>
      <vt:lpstr>联系我们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modified xsi:type="dcterms:W3CDTF">2018-10-17T09:01:44Z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TC034605409991</vt:lpwstr>
  </property>
</Properties>
</file>